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2" r:id="rId3"/>
    <p:sldId id="290" r:id="rId4"/>
    <p:sldId id="289" r:id="rId5"/>
    <p:sldId id="256" r:id="rId6"/>
    <p:sldId id="300" r:id="rId7"/>
    <p:sldId id="304" r:id="rId8"/>
    <p:sldId id="294" r:id="rId9"/>
    <p:sldId id="274" r:id="rId10"/>
    <p:sldId id="266" r:id="rId11"/>
    <p:sldId id="292" r:id="rId12"/>
    <p:sldId id="303" r:id="rId13"/>
    <p:sldId id="293" r:id="rId14"/>
    <p:sldId id="297" r:id="rId15"/>
  </p:sldIdLst>
  <p:sldSz cx="9144000" cy="5143500" type="screen16x9"/>
  <p:notesSz cx="6858000" cy="9144000"/>
  <p:defaultTextStyle>
    <a:defPPr>
      <a:defRPr lang="ru-RU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FF3737"/>
    <a:srgbClr val="A60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791" autoAdjust="0"/>
  </p:normalViewPr>
  <p:slideViewPr>
    <p:cSldViewPr snapToGrid="0">
      <p:cViewPr varScale="1">
        <p:scale>
          <a:sx n="149" d="100"/>
          <a:sy n="149" d="100"/>
        </p:scale>
        <p:origin x="858" y="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F2B29-7498-4B76-887D-C97C1543C31A}" type="doc">
      <dgm:prSet loTypeId="urn:microsoft.com/office/officeart/2005/8/layout/chevron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5669890-0F0A-4E0B-87D4-B1E94EE45AD1}">
      <dgm:prSet phldrT="[Текст]" phldr="1"/>
      <dgm:spPr/>
      <dgm:t>
        <a:bodyPr/>
        <a:lstStyle/>
        <a:p>
          <a:endParaRPr lang="ru-RU" dirty="0"/>
        </a:p>
      </dgm:t>
    </dgm:pt>
    <dgm:pt modelId="{E3EE80C7-4DD0-4FBF-BC13-61F80A5A5AE4}" type="parTrans" cxnId="{04C50169-7DD0-4AF9-BD05-E0F8092D9CD1}">
      <dgm:prSet/>
      <dgm:spPr/>
      <dgm:t>
        <a:bodyPr/>
        <a:lstStyle/>
        <a:p>
          <a:endParaRPr lang="ru-RU"/>
        </a:p>
      </dgm:t>
    </dgm:pt>
    <dgm:pt modelId="{2E11D885-4C44-42DC-894A-2062FA2B87C7}" type="sibTrans" cxnId="{04C50169-7DD0-4AF9-BD05-E0F8092D9CD1}">
      <dgm:prSet/>
      <dgm:spPr/>
      <dgm:t>
        <a:bodyPr/>
        <a:lstStyle/>
        <a:p>
          <a:endParaRPr lang="ru-RU"/>
        </a:p>
      </dgm:t>
    </dgm:pt>
    <dgm:pt modelId="{8303C57B-E4BF-4342-966F-47C11AC427DB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1">
                  <a:lumMod val="75000"/>
                </a:schemeClr>
              </a:solidFill>
            </a:rPr>
            <a:t>Открытые просмотры занятий</a:t>
          </a:r>
        </a:p>
      </dgm:t>
    </dgm:pt>
    <dgm:pt modelId="{B9DCCCB1-D8A2-4825-8624-E776489A97EE}" type="parTrans" cxnId="{73D95E02-76D9-4FD1-8FC8-B285EC20EAB8}">
      <dgm:prSet/>
      <dgm:spPr/>
      <dgm:t>
        <a:bodyPr/>
        <a:lstStyle/>
        <a:p>
          <a:endParaRPr lang="ru-RU"/>
        </a:p>
      </dgm:t>
    </dgm:pt>
    <dgm:pt modelId="{B50CE7F1-2DE8-4DBF-871F-E6AD4A5F8C5B}" type="sibTrans" cxnId="{73D95E02-76D9-4FD1-8FC8-B285EC20EAB8}">
      <dgm:prSet/>
      <dgm:spPr/>
      <dgm:t>
        <a:bodyPr/>
        <a:lstStyle/>
        <a:p>
          <a:endParaRPr lang="ru-RU"/>
        </a:p>
      </dgm:t>
    </dgm:pt>
    <dgm:pt modelId="{84042819-FC61-4381-8E5D-EFC475E6FD9D}">
      <dgm:prSet phldrT="[Текст]" phldr="1"/>
      <dgm:spPr/>
      <dgm:t>
        <a:bodyPr/>
        <a:lstStyle/>
        <a:p>
          <a:endParaRPr lang="ru-RU" sz="1100"/>
        </a:p>
      </dgm:t>
    </dgm:pt>
    <dgm:pt modelId="{212F52E6-F0C2-4ED6-B24C-84421D72590C}" type="parTrans" cxnId="{1F35C914-D2EA-4939-8218-76D66F2C4C23}">
      <dgm:prSet/>
      <dgm:spPr/>
      <dgm:t>
        <a:bodyPr/>
        <a:lstStyle/>
        <a:p>
          <a:endParaRPr lang="ru-RU"/>
        </a:p>
      </dgm:t>
    </dgm:pt>
    <dgm:pt modelId="{F2493104-3957-4B42-8E64-C8D606C96705}" type="sibTrans" cxnId="{1F35C914-D2EA-4939-8218-76D66F2C4C23}">
      <dgm:prSet/>
      <dgm:spPr/>
      <dgm:t>
        <a:bodyPr/>
        <a:lstStyle/>
        <a:p>
          <a:endParaRPr lang="ru-RU"/>
        </a:p>
      </dgm:t>
    </dgm:pt>
    <dgm:pt modelId="{05F9CA4E-C2C6-4678-B2C6-0E0429F0736E}">
      <dgm:prSet phldrT="[Текст]" phldr="1"/>
      <dgm:spPr/>
      <dgm:t>
        <a:bodyPr/>
        <a:lstStyle/>
        <a:p>
          <a:endParaRPr lang="ru-RU"/>
        </a:p>
      </dgm:t>
    </dgm:pt>
    <dgm:pt modelId="{162DACB8-41EE-4791-A7EE-812A2697D400}" type="parTrans" cxnId="{A5BD5093-E21E-493B-9447-E573A5A8D10E}">
      <dgm:prSet/>
      <dgm:spPr/>
      <dgm:t>
        <a:bodyPr/>
        <a:lstStyle/>
        <a:p>
          <a:endParaRPr lang="ru-RU"/>
        </a:p>
      </dgm:t>
    </dgm:pt>
    <dgm:pt modelId="{41E150FD-6C49-4F46-8890-DCD536B31BE7}" type="sibTrans" cxnId="{A5BD5093-E21E-493B-9447-E573A5A8D10E}">
      <dgm:prSet/>
      <dgm:spPr/>
      <dgm:t>
        <a:bodyPr/>
        <a:lstStyle/>
        <a:p>
          <a:endParaRPr lang="ru-RU"/>
        </a:p>
      </dgm:t>
    </dgm:pt>
    <dgm:pt modelId="{E0FB977D-09BD-4C04-9C63-85E8D1306EA4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1">
                  <a:lumMod val="75000"/>
                </a:schemeClr>
              </a:solidFill>
            </a:rPr>
            <a:t>Семинары-практикумы</a:t>
          </a:r>
        </a:p>
      </dgm:t>
    </dgm:pt>
    <dgm:pt modelId="{08B58C6F-CA10-4C59-BF09-0FBF2E476982}" type="parTrans" cxnId="{765D6530-262C-445E-B849-8A5F5E694316}">
      <dgm:prSet/>
      <dgm:spPr/>
      <dgm:t>
        <a:bodyPr/>
        <a:lstStyle/>
        <a:p>
          <a:endParaRPr lang="ru-RU"/>
        </a:p>
      </dgm:t>
    </dgm:pt>
    <dgm:pt modelId="{D279974C-3862-4FF6-846C-AE0A32D4B823}" type="sibTrans" cxnId="{765D6530-262C-445E-B849-8A5F5E694316}">
      <dgm:prSet/>
      <dgm:spPr/>
      <dgm:t>
        <a:bodyPr/>
        <a:lstStyle/>
        <a:p>
          <a:endParaRPr lang="ru-RU"/>
        </a:p>
      </dgm:t>
    </dgm:pt>
    <dgm:pt modelId="{5E7577ED-E05A-4EB7-9CCD-135B0EBA03FE}">
      <dgm:prSet phldrT="[Текст]" phldr="1"/>
      <dgm:spPr/>
      <dgm:t>
        <a:bodyPr/>
        <a:lstStyle/>
        <a:p>
          <a:endParaRPr lang="ru-RU" sz="1100"/>
        </a:p>
      </dgm:t>
    </dgm:pt>
    <dgm:pt modelId="{A7422B39-3C17-45CC-B674-35ECCA98C341}" type="parTrans" cxnId="{08B905AE-8C97-4C8C-BA59-BC1B64A2AE5E}">
      <dgm:prSet/>
      <dgm:spPr/>
      <dgm:t>
        <a:bodyPr/>
        <a:lstStyle/>
        <a:p>
          <a:endParaRPr lang="ru-RU"/>
        </a:p>
      </dgm:t>
    </dgm:pt>
    <dgm:pt modelId="{B49C2D03-43FD-4F37-B2DD-6E2CE6B335FF}" type="sibTrans" cxnId="{08B905AE-8C97-4C8C-BA59-BC1B64A2AE5E}">
      <dgm:prSet/>
      <dgm:spPr/>
      <dgm:t>
        <a:bodyPr/>
        <a:lstStyle/>
        <a:p>
          <a:endParaRPr lang="ru-RU"/>
        </a:p>
      </dgm:t>
    </dgm:pt>
    <dgm:pt modelId="{8C937DB9-99BF-435B-BD24-A16AA4410D4E}">
      <dgm:prSet phldrT="[Текст]" phldr="1"/>
      <dgm:spPr/>
      <dgm:t>
        <a:bodyPr/>
        <a:lstStyle/>
        <a:p>
          <a:endParaRPr lang="ru-RU"/>
        </a:p>
      </dgm:t>
    </dgm:pt>
    <dgm:pt modelId="{B8D216FD-21B7-442C-9D6C-AA405AB0503E}" type="parTrans" cxnId="{03B481EF-0F3F-483D-B6F0-9FFD118A08F4}">
      <dgm:prSet/>
      <dgm:spPr/>
      <dgm:t>
        <a:bodyPr/>
        <a:lstStyle/>
        <a:p>
          <a:endParaRPr lang="ru-RU"/>
        </a:p>
      </dgm:t>
    </dgm:pt>
    <dgm:pt modelId="{84C78285-2EA1-4EBB-BD56-54CA1A4E5E8C}" type="sibTrans" cxnId="{03B481EF-0F3F-483D-B6F0-9FFD118A08F4}">
      <dgm:prSet/>
      <dgm:spPr/>
      <dgm:t>
        <a:bodyPr/>
        <a:lstStyle/>
        <a:p>
          <a:endParaRPr lang="ru-RU"/>
        </a:p>
      </dgm:t>
    </dgm:pt>
    <dgm:pt modelId="{BE028D1B-8A93-4C06-8461-676A9530C177}">
      <dgm:prSet phldrT="[Текст]" phldr="1" custT="1"/>
      <dgm:spPr/>
      <dgm:t>
        <a:bodyPr/>
        <a:lstStyle/>
        <a:p>
          <a:endParaRPr lang="ru-RU" sz="2800" dirty="0">
            <a:solidFill>
              <a:schemeClr val="accent1">
                <a:lumMod val="75000"/>
              </a:schemeClr>
            </a:solidFill>
          </a:endParaRPr>
        </a:p>
      </dgm:t>
    </dgm:pt>
    <dgm:pt modelId="{09A1F4D7-89A4-4BB5-8BA4-F6DD47F065AD}" type="parTrans" cxnId="{B8DE2168-7C2F-4CC1-83ED-A882DEA57FA0}">
      <dgm:prSet/>
      <dgm:spPr/>
      <dgm:t>
        <a:bodyPr/>
        <a:lstStyle/>
        <a:p>
          <a:endParaRPr lang="ru-RU"/>
        </a:p>
      </dgm:t>
    </dgm:pt>
    <dgm:pt modelId="{25C2FFFC-DB9A-4DCE-8FDF-AE6127B751E2}" type="sibTrans" cxnId="{B8DE2168-7C2F-4CC1-83ED-A882DEA57FA0}">
      <dgm:prSet/>
      <dgm:spPr/>
      <dgm:t>
        <a:bodyPr/>
        <a:lstStyle/>
        <a:p>
          <a:endParaRPr lang="ru-RU"/>
        </a:p>
      </dgm:t>
    </dgm:pt>
    <dgm:pt modelId="{CE0CE6C9-784B-471D-B111-22EA59D47C52}">
      <dgm:prSet phldrT="[Текст]" custT="1"/>
      <dgm:spPr/>
      <dgm:t>
        <a:bodyPr/>
        <a:lstStyle/>
        <a:p>
          <a:r>
            <a:rPr lang="ru-RU" sz="2800" dirty="0">
              <a:solidFill>
                <a:schemeClr val="accent1">
                  <a:lumMod val="75000"/>
                </a:schemeClr>
              </a:solidFill>
            </a:rPr>
            <a:t>Консультации для родителей о возрастных особенностях развития детей</a:t>
          </a:r>
        </a:p>
      </dgm:t>
    </dgm:pt>
    <dgm:pt modelId="{005852D5-A07B-4FBA-BBB1-A67F6461E60D}" type="parTrans" cxnId="{5453A1EB-33B9-4AB5-A349-BA6294BB5B29}">
      <dgm:prSet/>
      <dgm:spPr/>
      <dgm:t>
        <a:bodyPr/>
        <a:lstStyle/>
        <a:p>
          <a:endParaRPr lang="ru-RU"/>
        </a:p>
      </dgm:t>
    </dgm:pt>
    <dgm:pt modelId="{BD63FD2F-C800-47D5-933B-363A8AD3BB2D}" type="sibTrans" cxnId="{5453A1EB-33B9-4AB5-A349-BA6294BB5B29}">
      <dgm:prSet/>
      <dgm:spPr/>
      <dgm:t>
        <a:bodyPr/>
        <a:lstStyle/>
        <a:p>
          <a:endParaRPr lang="ru-RU"/>
        </a:p>
      </dgm:t>
    </dgm:pt>
    <dgm:pt modelId="{D23C1F26-1E08-43C3-BE2F-AC4C042A5ECA}">
      <dgm:prSet custT="1"/>
      <dgm:spPr/>
      <dgm:t>
        <a:bodyPr/>
        <a:lstStyle/>
        <a:p>
          <a:endParaRPr lang="ru-RU" sz="2800" dirty="0"/>
        </a:p>
      </dgm:t>
    </dgm:pt>
    <dgm:pt modelId="{5349A04B-209B-44C6-94ED-DD56C14AAC6B}" type="parTrans" cxnId="{AFBC6695-7DA9-4701-8097-BF7B0A6EDAAE}">
      <dgm:prSet/>
      <dgm:spPr/>
      <dgm:t>
        <a:bodyPr/>
        <a:lstStyle/>
        <a:p>
          <a:endParaRPr lang="ru-RU"/>
        </a:p>
      </dgm:t>
    </dgm:pt>
    <dgm:pt modelId="{82F72F41-B46C-45CF-83B0-A1B367CD58DC}" type="sibTrans" cxnId="{AFBC6695-7DA9-4701-8097-BF7B0A6EDAAE}">
      <dgm:prSet/>
      <dgm:spPr/>
      <dgm:t>
        <a:bodyPr/>
        <a:lstStyle/>
        <a:p>
          <a:endParaRPr lang="ru-RU"/>
        </a:p>
      </dgm:t>
    </dgm:pt>
    <dgm:pt modelId="{8AF437F4-C6CD-4D8D-9A89-A5C39F420534}">
      <dgm:prSet custT="1"/>
      <dgm:spPr/>
      <dgm:t>
        <a:bodyPr/>
        <a:lstStyle/>
        <a:p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2FCAF995-3C81-49A4-8884-76E629BF32D3}" type="parTrans" cxnId="{D4566F02-FFCB-4CA7-8A8F-053C46EF31CA}">
      <dgm:prSet/>
      <dgm:spPr/>
      <dgm:t>
        <a:bodyPr/>
        <a:lstStyle/>
        <a:p>
          <a:endParaRPr lang="ru-RU"/>
        </a:p>
      </dgm:t>
    </dgm:pt>
    <dgm:pt modelId="{595FC5E2-D443-4A53-8432-43F55B38C737}" type="sibTrans" cxnId="{D4566F02-FFCB-4CA7-8A8F-053C46EF31CA}">
      <dgm:prSet/>
      <dgm:spPr/>
      <dgm:t>
        <a:bodyPr/>
        <a:lstStyle/>
        <a:p>
          <a:endParaRPr lang="ru-RU"/>
        </a:p>
      </dgm:t>
    </dgm:pt>
    <dgm:pt modelId="{43947D24-41F2-430A-BD68-54ED77A7326E}">
      <dgm:prSet custT="1"/>
      <dgm:spPr/>
      <dgm:t>
        <a:bodyPr/>
        <a:lstStyle/>
        <a:p>
          <a:endParaRPr lang="ru-RU" sz="2000" dirty="0">
            <a:solidFill>
              <a:schemeClr val="accent1">
                <a:lumMod val="75000"/>
              </a:schemeClr>
            </a:solidFill>
          </a:endParaRPr>
        </a:p>
      </dgm:t>
    </dgm:pt>
    <dgm:pt modelId="{0A7E3100-3F10-4C7F-B615-1A8403B0E8D3}" type="parTrans" cxnId="{C3A34E4D-18D5-40A7-9CA5-7D815110B709}">
      <dgm:prSet/>
      <dgm:spPr/>
      <dgm:t>
        <a:bodyPr/>
        <a:lstStyle/>
        <a:p>
          <a:endParaRPr lang="ru-RU"/>
        </a:p>
      </dgm:t>
    </dgm:pt>
    <dgm:pt modelId="{7C46A2CA-46BF-427D-AAFD-C6170FED7C9F}" type="sibTrans" cxnId="{C3A34E4D-18D5-40A7-9CA5-7D815110B709}">
      <dgm:prSet/>
      <dgm:spPr/>
      <dgm:t>
        <a:bodyPr/>
        <a:lstStyle/>
        <a:p>
          <a:endParaRPr lang="ru-RU"/>
        </a:p>
      </dgm:t>
    </dgm:pt>
    <dgm:pt modelId="{7E44E6AF-FD49-4152-BD96-B42159EDC24A}">
      <dgm:prSet/>
      <dgm:spPr/>
      <dgm:t>
        <a:bodyPr/>
        <a:lstStyle/>
        <a:p>
          <a:endParaRPr lang="ru-RU" sz="1100" dirty="0"/>
        </a:p>
      </dgm:t>
    </dgm:pt>
    <dgm:pt modelId="{5050AA95-B48E-481C-BCB3-1D21A1D01D00}" type="parTrans" cxnId="{885D2D27-2D8A-449D-B04E-0FF8AE85AD7C}">
      <dgm:prSet/>
      <dgm:spPr/>
      <dgm:t>
        <a:bodyPr/>
        <a:lstStyle/>
        <a:p>
          <a:endParaRPr lang="ru-RU"/>
        </a:p>
      </dgm:t>
    </dgm:pt>
    <dgm:pt modelId="{A8A6441C-C488-4EEE-A800-76352FCE682F}" type="sibTrans" cxnId="{885D2D27-2D8A-449D-B04E-0FF8AE85AD7C}">
      <dgm:prSet/>
      <dgm:spPr/>
      <dgm:t>
        <a:bodyPr/>
        <a:lstStyle/>
        <a:p>
          <a:endParaRPr lang="ru-RU"/>
        </a:p>
      </dgm:t>
    </dgm:pt>
    <dgm:pt modelId="{8B631E83-AA35-43D8-A324-B4645C13FF7E}">
      <dgm:prSet phldrT="[Текст]" custT="1"/>
      <dgm:spPr/>
      <dgm:t>
        <a:bodyPr/>
        <a:lstStyle/>
        <a:p>
          <a:endParaRPr lang="ru-RU" sz="2800" dirty="0"/>
        </a:p>
      </dgm:t>
    </dgm:pt>
    <dgm:pt modelId="{C75CE7B7-C73B-4FD1-AB89-4252A15ECDAA}" type="parTrans" cxnId="{5CD3C495-B5CB-48C2-994E-181D7A0B8873}">
      <dgm:prSet/>
      <dgm:spPr/>
      <dgm:t>
        <a:bodyPr/>
        <a:lstStyle/>
        <a:p>
          <a:endParaRPr lang="ru-RU"/>
        </a:p>
      </dgm:t>
    </dgm:pt>
    <dgm:pt modelId="{526FECBE-4DBC-4D6D-A42C-21903F45F2FD}" type="sibTrans" cxnId="{5CD3C495-B5CB-48C2-994E-181D7A0B8873}">
      <dgm:prSet/>
      <dgm:spPr/>
      <dgm:t>
        <a:bodyPr/>
        <a:lstStyle/>
        <a:p>
          <a:endParaRPr lang="ru-RU"/>
        </a:p>
      </dgm:t>
    </dgm:pt>
    <dgm:pt modelId="{8F51B3B7-5F0C-4002-9B79-2B6A5911748D}" type="pres">
      <dgm:prSet presAssocID="{E30F2B29-7498-4B76-887D-C97C1543C31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3C7561-1722-45E5-9DDC-40384B9E3403}" type="pres">
      <dgm:prSet presAssocID="{B5669890-0F0A-4E0B-87D4-B1E94EE45AD1}" presName="composite" presStyleCnt="0"/>
      <dgm:spPr/>
    </dgm:pt>
    <dgm:pt modelId="{0A531720-CF45-4C04-96CE-25914D4A0CC7}" type="pres">
      <dgm:prSet presAssocID="{B5669890-0F0A-4E0B-87D4-B1E94EE45AD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E77C7-416C-47C4-B6C8-36A7E8E403ED}" type="pres">
      <dgm:prSet presAssocID="{B5669890-0F0A-4E0B-87D4-B1E94EE45AD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0343-0D57-44C8-8262-10A5E7E8073A}" type="pres">
      <dgm:prSet presAssocID="{2E11D885-4C44-42DC-894A-2062FA2B87C7}" presName="sp" presStyleCnt="0"/>
      <dgm:spPr/>
    </dgm:pt>
    <dgm:pt modelId="{1BF8359B-0565-4CCA-AFBA-B4CC7F581C9D}" type="pres">
      <dgm:prSet presAssocID="{05F9CA4E-C2C6-4678-B2C6-0E0429F0736E}" presName="composite" presStyleCnt="0"/>
      <dgm:spPr/>
    </dgm:pt>
    <dgm:pt modelId="{F1A70436-63F1-4342-823E-59DA38936740}" type="pres">
      <dgm:prSet presAssocID="{05F9CA4E-C2C6-4678-B2C6-0E0429F073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241C7-ACFC-4298-884F-8EA43145651C}" type="pres">
      <dgm:prSet presAssocID="{05F9CA4E-C2C6-4678-B2C6-0E0429F073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0EE08-514A-4E5F-A9AA-6B7B9F23E2CB}" type="pres">
      <dgm:prSet presAssocID="{41E150FD-6C49-4F46-8890-DCD536B31BE7}" presName="sp" presStyleCnt="0"/>
      <dgm:spPr/>
    </dgm:pt>
    <dgm:pt modelId="{5F4E7495-EC0D-46C1-B213-0B17473B8D48}" type="pres">
      <dgm:prSet presAssocID="{8C937DB9-99BF-435B-BD24-A16AA4410D4E}" presName="composite" presStyleCnt="0"/>
      <dgm:spPr/>
    </dgm:pt>
    <dgm:pt modelId="{739EE56A-DED5-4BDE-9B96-901E0D73A3DE}" type="pres">
      <dgm:prSet presAssocID="{8C937DB9-99BF-435B-BD24-A16AA4410D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08638-BF2E-4A89-BD1E-738D975CE73E}" type="pres">
      <dgm:prSet presAssocID="{8C937DB9-99BF-435B-BD24-A16AA4410D4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93D6C6-6D4C-4D3A-A67A-140C8C8BA0A5}" type="presOf" srcId="{84042819-FC61-4381-8E5D-EFC475E6FD9D}" destId="{291E77C7-416C-47C4-B6C8-36A7E8E403ED}" srcOrd="0" destOrd="3" presId="urn:microsoft.com/office/officeart/2005/8/layout/chevron2"/>
    <dgm:cxn modelId="{BCC3F082-871B-4DEA-AC5A-561650286E0D}" type="presOf" srcId="{05F9CA4E-C2C6-4678-B2C6-0E0429F0736E}" destId="{F1A70436-63F1-4342-823E-59DA38936740}" srcOrd="0" destOrd="0" presId="urn:microsoft.com/office/officeart/2005/8/layout/chevron2"/>
    <dgm:cxn modelId="{BF7447DA-0B14-40C0-B30D-AC7A77B7E27F}" type="presOf" srcId="{8B631E83-AA35-43D8-A324-B4645C13FF7E}" destId="{291E77C7-416C-47C4-B6C8-36A7E8E403ED}" srcOrd="0" destOrd="0" presId="urn:microsoft.com/office/officeart/2005/8/layout/chevron2"/>
    <dgm:cxn modelId="{C3A34E4D-18D5-40A7-9CA5-7D815110B709}" srcId="{8C937DB9-99BF-435B-BD24-A16AA4410D4E}" destId="{43947D24-41F2-430A-BD68-54ED77A7326E}" srcOrd="2" destOrd="0" parTransId="{0A7E3100-3F10-4C7F-B615-1A8403B0E8D3}" sibTransId="{7C46A2CA-46BF-427D-AAFD-C6170FED7C9F}"/>
    <dgm:cxn modelId="{908B557C-A851-4BA9-8605-6D8806FC840A}" type="presOf" srcId="{D23C1F26-1E08-43C3-BE2F-AC4C042A5ECA}" destId="{291E77C7-416C-47C4-B6C8-36A7E8E403ED}" srcOrd="0" destOrd="2" presId="urn:microsoft.com/office/officeart/2005/8/layout/chevron2"/>
    <dgm:cxn modelId="{5453A1EB-33B9-4AB5-A349-BA6294BB5B29}" srcId="{8C937DB9-99BF-435B-BD24-A16AA4410D4E}" destId="{CE0CE6C9-784B-471D-B111-22EA59D47C52}" srcOrd="1" destOrd="0" parTransId="{005852D5-A07B-4FBA-BBB1-A67F6461E60D}" sibTransId="{BD63FD2F-C800-47D5-933B-363A8AD3BB2D}"/>
    <dgm:cxn modelId="{765D6530-262C-445E-B849-8A5F5E694316}" srcId="{05F9CA4E-C2C6-4678-B2C6-0E0429F0736E}" destId="{E0FB977D-09BD-4C04-9C63-85E8D1306EA4}" srcOrd="0" destOrd="0" parTransId="{08B58C6F-CA10-4C59-BF09-0FBF2E476982}" sibTransId="{D279974C-3862-4FF6-846C-AE0A32D4B823}"/>
    <dgm:cxn modelId="{885D2D27-2D8A-449D-B04E-0FF8AE85AD7C}" srcId="{8C937DB9-99BF-435B-BD24-A16AA4410D4E}" destId="{7E44E6AF-FD49-4152-BD96-B42159EDC24A}" srcOrd="3" destOrd="0" parTransId="{5050AA95-B48E-481C-BCB3-1D21A1D01D00}" sibTransId="{A8A6441C-C488-4EEE-A800-76352FCE682F}"/>
    <dgm:cxn modelId="{DA4041CF-4F25-4FC3-A051-145F3F6BE0D9}" type="presOf" srcId="{BE028D1B-8A93-4C06-8461-676A9530C177}" destId="{A5708638-BF2E-4A89-BD1E-738D975CE73E}" srcOrd="0" destOrd="0" presId="urn:microsoft.com/office/officeart/2005/8/layout/chevron2"/>
    <dgm:cxn modelId="{F01B059B-2843-423F-8DB7-4586ECD59A78}" type="presOf" srcId="{43947D24-41F2-430A-BD68-54ED77A7326E}" destId="{A5708638-BF2E-4A89-BD1E-738D975CE73E}" srcOrd="0" destOrd="2" presId="urn:microsoft.com/office/officeart/2005/8/layout/chevron2"/>
    <dgm:cxn modelId="{1F35C914-D2EA-4939-8218-76D66F2C4C23}" srcId="{B5669890-0F0A-4E0B-87D4-B1E94EE45AD1}" destId="{84042819-FC61-4381-8E5D-EFC475E6FD9D}" srcOrd="3" destOrd="0" parTransId="{212F52E6-F0C2-4ED6-B24C-84421D72590C}" sibTransId="{F2493104-3957-4B42-8E64-C8D606C96705}"/>
    <dgm:cxn modelId="{B8DE2168-7C2F-4CC1-83ED-A882DEA57FA0}" srcId="{8C937DB9-99BF-435B-BD24-A16AA4410D4E}" destId="{BE028D1B-8A93-4C06-8461-676A9530C177}" srcOrd="0" destOrd="0" parTransId="{09A1F4D7-89A4-4BB5-8BA4-F6DD47F065AD}" sibTransId="{25C2FFFC-DB9A-4DCE-8FDF-AE6127B751E2}"/>
    <dgm:cxn modelId="{350357D9-92FD-4B88-B32B-278837618510}" type="presOf" srcId="{E30F2B29-7498-4B76-887D-C97C1543C31A}" destId="{8F51B3B7-5F0C-4002-9B79-2B6A5911748D}" srcOrd="0" destOrd="0" presId="urn:microsoft.com/office/officeart/2005/8/layout/chevron2"/>
    <dgm:cxn modelId="{D4566F02-FFCB-4CA7-8A8F-053C46EF31CA}" srcId="{05F9CA4E-C2C6-4678-B2C6-0E0429F0736E}" destId="{8AF437F4-C6CD-4D8D-9A89-A5C39F420534}" srcOrd="1" destOrd="0" parTransId="{2FCAF995-3C81-49A4-8884-76E629BF32D3}" sibTransId="{595FC5E2-D443-4A53-8432-43F55B38C737}"/>
    <dgm:cxn modelId="{73D95E02-76D9-4FD1-8FC8-B285EC20EAB8}" srcId="{B5669890-0F0A-4E0B-87D4-B1E94EE45AD1}" destId="{8303C57B-E4BF-4342-966F-47C11AC427DB}" srcOrd="1" destOrd="0" parTransId="{B9DCCCB1-D8A2-4825-8624-E776489A97EE}" sibTransId="{B50CE7F1-2DE8-4DBF-871F-E6AD4A5F8C5B}"/>
    <dgm:cxn modelId="{08B905AE-8C97-4C8C-BA59-BC1B64A2AE5E}" srcId="{05F9CA4E-C2C6-4678-B2C6-0E0429F0736E}" destId="{5E7577ED-E05A-4EB7-9CCD-135B0EBA03FE}" srcOrd="2" destOrd="0" parTransId="{A7422B39-3C17-45CC-B674-35ECCA98C341}" sibTransId="{B49C2D03-43FD-4F37-B2DD-6E2CE6B335FF}"/>
    <dgm:cxn modelId="{A5BD5093-E21E-493B-9447-E573A5A8D10E}" srcId="{E30F2B29-7498-4B76-887D-C97C1543C31A}" destId="{05F9CA4E-C2C6-4678-B2C6-0E0429F0736E}" srcOrd="1" destOrd="0" parTransId="{162DACB8-41EE-4791-A7EE-812A2697D400}" sibTransId="{41E150FD-6C49-4F46-8890-DCD536B31BE7}"/>
    <dgm:cxn modelId="{325EE34A-8DA8-4ADA-9C34-72749B0B113F}" type="presOf" srcId="{CE0CE6C9-784B-471D-B111-22EA59D47C52}" destId="{A5708638-BF2E-4A89-BD1E-738D975CE73E}" srcOrd="0" destOrd="1" presId="urn:microsoft.com/office/officeart/2005/8/layout/chevron2"/>
    <dgm:cxn modelId="{AFBC6695-7DA9-4701-8097-BF7B0A6EDAAE}" srcId="{B5669890-0F0A-4E0B-87D4-B1E94EE45AD1}" destId="{D23C1F26-1E08-43C3-BE2F-AC4C042A5ECA}" srcOrd="2" destOrd="0" parTransId="{5349A04B-209B-44C6-94ED-DD56C14AAC6B}" sibTransId="{82F72F41-B46C-45CF-83B0-A1B367CD58DC}"/>
    <dgm:cxn modelId="{0734AFE3-8B65-4465-92B3-D1682E1D855B}" type="presOf" srcId="{7E44E6AF-FD49-4152-BD96-B42159EDC24A}" destId="{A5708638-BF2E-4A89-BD1E-738D975CE73E}" srcOrd="0" destOrd="3" presId="urn:microsoft.com/office/officeart/2005/8/layout/chevron2"/>
    <dgm:cxn modelId="{03B481EF-0F3F-483D-B6F0-9FFD118A08F4}" srcId="{E30F2B29-7498-4B76-887D-C97C1543C31A}" destId="{8C937DB9-99BF-435B-BD24-A16AA4410D4E}" srcOrd="2" destOrd="0" parTransId="{B8D216FD-21B7-442C-9D6C-AA405AB0503E}" sibTransId="{84C78285-2EA1-4EBB-BD56-54CA1A4E5E8C}"/>
    <dgm:cxn modelId="{82DC9C76-2335-43E3-94B1-B1339118B5E6}" type="presOf" srcId="{8C937DB9-99BF-435B-BD24-A16AA4410D4E}" destId="{739EE56A-DED5-4BDE-9B96-901E0D73A3DE}" srcOrd="0" destOrd="0" presId="urn:microsoft.com/office/officeart/2005/8/layout/chevron2"/>
    <dgm:cxn modelId="{34A990C0-698A-4BC0-8717-EFE319E4109B}" type="presOf" srcId="{B5669890-0F0A-4E0B-87D4-B1E94EE45AD1}" destId="{0A531720-CF45-4C04-96CE-25914D4A0CC7}" srcOrd="0" destOrd="0" presId="urn:microsoft.com/office/officeart/2005/8/layout/chevron2"/>
    <dgm:cxn modelId="{5CD3C495-B5CB-48C2-994E-181D7A0B8873}" srcId="{B5669890-0F0A-4E0B-87D4-B1E94EE45AD1}" destId="{8B631E83-AA35-43D8-A324-B4645C13FF7E}" srcOrd="0" destOrd="0" parTransId="{C75CE7B7-C73B-4FD1-AB89-4252A15ECDAA}" sibTransId="{526FECBE-4DBC-4D6D-A42C-21903F45F2FD}"/>
    <dgm:cxn modelId="{B218A1E1-0B39-4A8E-A990-FA6050459818}" type="presOf" srcId="{8AF437F4-C6CD-4D8D-9A89-A5C39F420534}" destId="{7B4241C7-ACFC-4298-884F-8EA43145651C}" srcOrd="0" destOrd="1" presId="urn:microsoft.com/office/officeart/2005/8/layout/chevron2"/>
    <dgm:cxn modelId="{07491160-B38F-4FC3-8BF6-F970DF27AFB4}" type="presOf" srcId="{E0FB977D-09BD-4C04-9C63-85E8D1306EA4}" destId="{7B4241C7-ACFC-4298-884F-8EA43145651C}" srcOrd="0" destOrd="0" presId="urn:microsoft.com/office/officeart/2005/8/layout/chevron2"/>
    <dgm:cxn modelId="{667351AB-AA63-49B8-878B-D9905D979EC2}" type="presOf" srcId="{5E7577ED-E05A-4EB7-9CCD-135B0EBA03FE}" destId="{7B4241C7-ACFC-4298-884F-8EA43145651C}" srcOrd="0" destOrd="2" presId="urn:microsoft.com/office/officeart/2005/8/layout/chevron2"/>
    <dgm:cxn modelId="{88413E04-0A0A-4F19-9727-7DB04068E8A5}" type="presOf" srcId="{8303C57B-E4BF-4342-966F-47C11AC427DB}" destId="{291E77C7-416C-47C4-B6C8-36A7E8E403ED}" srcOrd="0" destOrd="1" presId="urn:microsoft.com/office/officeart/2005/8/layout/chevron2"/>
    <dgm:cxn modelId="{04C50169-7DD0-4AF9-BD05-E0F8092D9CD1}" srcId="{E30F2B29-7498-4B76-887D-C97C1543C31A}" destId="{B5669890-0F0A-4E0B-87D4-B1E94EE45AD1}" srcOrd="0" destOrd="0" parTransId="{E3EE80C7-4DD0-4FBF-BC13-61F80A5A5AE4}" sibTransId="{2E11D885-4C44-42DC-894A-2062FA2B87C7}"/>
    <dgm:cxn modelId="{15ECB9B7-8AB5-4112-A824-E55E0E496541}" type="presParOf" srcId="{8F51B3B7-5F0C-4002-9B79-2B6A5911748D}" destId="{983C7561-1722-45E5-9DDC-40384B9E3403}" srcOrd="0" destOrd="0" presId="urn:microsoft.com/office/officeart/2005/8/layout/chevron2"/>
    <dgm:cxn modelId="{FFE037EF-8417-4DE9-8961-09C6C34DF196}" type="presParOf" srcId="{983C7561-1722-45E5-9DDC-40384B9E3403}" destId="{0A531720-CF45-4C04-96CE-25914D4A0CC7}" srcOrd="0" destOrd="0" presId="urn:microsoft.com/office/officeart/2005/8/layout/chevron2"/>
    <dgm:cxn modelId="{254F3F26-F449-459C-A3B7-2D26472FEA5A}" type="presParOf" srcId="{983C7561-1722-45E5-9DDC-40384B9E3403}" destId="{291E77C7-416C-47C4-B6C8-36A7E8E403ED}" srcOrd="1" destOrd="0" presId="urn:microsoft.com/office/officeart/2005/8/layout/chevron2"/>
    <dgm:cxn modelId="{8E233381-2003-4BF1-9698-25E30532018B}" type="presParOf" srcId="{8F51B3B7-5F0C-4002-9B79-2B6A5911748D}" destId="{B24F0343-0D57-44C8-8262-10A5E7E8073A}" srcOrd="1" destOrd="0" presId="urn:microsoft.com/office/officeart/2005/8/layout/chevron2"/>
    <dgm:cxn modelId="{91D19EA6-DE47-46C7-AC54-47704C2A9144}" type="presParOf" srcId="{8F51B3B7-5F0C-4002-9B79-2B6A5911748D}" destId="{1BF8359B-0565-4CCA-AFBA-B4CC7F581C9D}" srcOrd="2" destOrd="0" presId="urn:microsoft.com/office/officeart/2005/8/layout/chevron2"/>
    <dgm:cxn modelId="{3B0AD5F1-7CC1-4D76-9F67-BD65E7D27063}" type="presParOf" srcId="{1BF8359B-0565-4CCA-AFBA-B4CC7F581C9D}" destId="{F1A70436-63F1-4342-823E-59DA38936740}" srcOrd="0" destOrd="0" presId="urn:microsoft.com/office/officeart/2005/8/layout/chevron2"/>
    <dgm:cxn modelId="{EEAB7F01-4A5F-45C9-9D2E-22490EEBEF80}" type="presParOf" srcId="{1BF8359B-0565-4CCA-AFBA-B4CC7F581C9D}" destId="{7B4241C7-ACFC-4298-884F-8EA43145651C}" srcOrd="1" destOrd="0" presId="urn:microsoft.com/office/officeart/2005/8/layout/chevron2"/>
    <dgm:cxn modelId="{89F6EE65-B443-4E26-9C36-D621CA7C8FB9}" type="presParOf" srcId="{8F51B3B7-5F0C-4002-9B79-2B6A5911748D}" destId="{9170EE08-514A-4E5F-A9AA-6B7B9F23E2CB}" srcOrd="3" destOrd="0" presId="urn:microsoft.com/office/officeart/2005/8/layout/chevron2"/>
    <dgm:cxn modelId="{2D02233C-8ECA-4D14-B3A5-EAD094EE46A3}" type="presParOf" srcId="{8F51B3B7-5F0C-4002-9B79-2B6A5911748D}" destId="{5F4E7495-EC0D-46C1-B213-0B17473B8D48}" srcOrd="4" destOrd="0" presId="urn:microsoft.com/office/officeart/2005/8/layout/chevron2"/>
    <dgm:cxn modelId="{8D525EF5-2AB3-4D4A-80AD-D8BFCAF94931}" type="presParOf" srcId="{5F4E7495-EC0D-46C1-B213-0B17473B8D48}" destId="{739EE56A-DED5-4BDE-9B96-901E0D73A3DE}" srcOrd="0" destOrd="0" presId="urn:microsoft.com/office/officeart/2005/8/layout/chevron2"/>
    <dgm:cxn modelId="{113A177C-3868-4119-8A0D-6E7D94DBF962}" type="presParOf" srcId="{5F4E7495-EC0D-46C1-B213-0B17473B8D48}" destId="{A5708638-BF2E-4A89-BD1E-738D975CE73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31720-CF45-4C04-96CE-25914D4A0CC7}">
      <dsp:nvSpPr>
        <dsp:cNvPr id="0" name=""/>
        <dsp:cNvSpPr/>
      </dsp:nvSpPr>
      <dsp:spPr>
        <a:xfrm rot="5400000">
          <a:off x="-174326" y="175837"/>
          <a:ext cx="1162178" cy="813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 rot="-5400000">
        <a:off x="1" y="408274"/>
        <a:ext cx="813525" cy="348653"/>
      </dsp:txXfrm>
    </dsp:sp>
    <dsp:sp modelId="{291E77C7-416C-47C4-B6C8-36A7E8E403ED}">
      <dsp:nvSpPr>
        <dsp:cNvPr id="0" name=""/>
        <dsp:cNvSpPr/>
      </dsp:nvSpPr>
      <dsp:spPr>
        <a:xfrm rot="5400000">
          <a:off x="3355184" y="-2540148"/>
          <a:ext cx="755416" cy="5838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solidFill>
                <a:schemeClr val="accent1">
                  <a:lumMod val="75000"/>
                </a:schemeClr>
              </a:solidFill>
            </a:rPr>
            <a:t>Открытые просмотры занятий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 rot="-5400000">
        <a:off x="813525" y="38387"/>
        <a:ext cx="5801858" cy="681664"/>
      </dsp:txXfrm>
    </dsp:sp>
    <dsp:sp modelId="{F1A70436-63F1-4342-823E-59DA38936740}">
      <dsp:nvSpPr>
        <dsp:cNvPr id="0" name=""/>
        <dsp:cNvSpPr/>
      </dsp:nvSpPr>
      <dsp:spPr>
        <a:xfrm rot="5400000">
          <a:off x="-174326" y="1136286"/>
          <a:ext cx="1162178" cy="813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1368723"/>
        <a:ext cx="813525" cy="348653"/>
      </dsp:txXfrm>
    </dsp:sp>
    <dsp:sp modelId="{7B4241C7-ACFC-4298-884F-8EA43145651C}">
      <dsp:nvSpPr>
        <dsp:cNvPr id="0" name=""/>
        <dsp:cNvSpPr/>
      </dsp:nvSpPr>
      <dsp:spPr>
        <a:xfrm rot="5400000">
          <a:off x="3355184" y="-1579699"/>
          <a:ext cx="755416" cy="5838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solidFill>
                <a:schemeClr val="accent1">
                  <a:lumMod val="75000"/>
                </a:schemeClr>
              </a:solidFill>
            </a:rPr>
            <a:t>Семинары-практикумы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/>
        </a:p>
      </dsp:txBody>
      <dsp:txXfrm rot="-5400000">
        <a:off x="813525" y="998836"/>
        <a:ext cx="5801858" cy="681664"/>
      </dsp:txXfrm>
    </dsp:sp>
    <dsp:sp modelId="{739EE56A-DED5-4BDE-9B96-901E0D73A3DE}">
      <dsp:nvSpPr>
        <dsp:cNvPr id="0" name=""/>
        <dsp:cNvSpPr/>
      </dsp:nvSpPr>
      <dsp:spPr>
        <a:xfrm rot="5400000">
          <a:off x="-174326" y="2096736"/>
          <a:ext cx="1162178" cy="813525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520350"/>
                <a:satOff val="-30057"/>
                <a:lumOff val="330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20350"/>
                <a:satOff val="-30057"/>
                <a:lumOff val="330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20350"/>
                <a:satOff val="-30057"/>
                <a:lumOff val="330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1" y="2329173"/>
        <a:ext cx="813525" cy="348653"/>
      </dsp:txXfrm>
    </dsp:sp>
    <dsp:sp modelId="{A5708638-BF2E-4A89-BD1E-738D975CE73E}">
      <dsp:nvSpPr>
        <dsp:cNvPr id="0" name=""/>
        <dsp:cNvSpPr/>
      </dsp:nvSpPr>
      <dsp:spPr>
        <a:xfrm rot="5400000">
          <a:off x="3355184" y="-619249"/>
          <a:ext cx="755416" cy="5838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520350"/>
              <a:satOff val="-30057"/>
              <a:lumOff val="3302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solidFill>
              <a:schemeClr val="accent1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>
              <a:solidFill>
                <a:schemeClr val="accent1">
                  <a:lumMod val="75000"/>
                </a:schemeClr>
              </a:solidFill>
            </a:rPr>
            <a:t>Консультации для родителей о возрастных особенностях развития детей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1">
                <a:lumMod val="75000"/>
              </a:schemeClr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813525" y="1959286"/>
        <a:ext cx="5801858" cy="68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79A40-3B04-4224-904B-CDF44C699AE8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F84BF-1CEF-458D-9C2E-07117FDD1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57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7D3E5B-4BED-B24C-9674-6B6454D0456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35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7D3E5B-4BED-B24C-9674-6B6454D04561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7D3E5B-4BED-B24C-9674-6B6454D04561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7D3E5B-4BED-B24C-9674-6B6454D04561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8D7D3E5B-4BED-B24C-9674-6B6454D04561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8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7" y="1142999"/>
            <a:ext cx="5686425" cy="1790700"/>
          </a:xfrm>
        </p:spPr>
        <p:txBody>
          <a:bodyPr anchor="b"/>
          <a:lstStyle>
            <a:lvl1pPr algn="ctr">
              <a:defRPr sz="45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E0532-CCCA-492E-AE32-6C27CF95A17D}"/>
              </a:ext>
            </a:extLst>
          </p:cNvPr>
          <p:cNvSpPr/>
          <p:nvPr userDrawn="1"/>
        </p:nvSpPr>
        <p:spPr>
          <a:xfrm>
            <a:off x="5991397" y="2038351"/>
            <a:ext cx="3647210" cy="10668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D1B33B-3A87-48DC-A925-B086711DBCB3}"/>
              </a:ext>
            </a:extLst>
          </p:cNvPr>
          <p:cNvSpPr/>
          <p:nvPr userDrawn="1"/>
        </p:nvSpPr>
        <p:spPr>
          <a:xfrm>
            <a:off x="-342900" y="-495300"/>
            <a:ext cx="2190750" cy="219075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3C4884-FCEA-4753-9A39-DCF5062E0A38}"/>
              </a:ext>
            </a:extLst>
          </p:cNvPr>
          <p:cNvSpPr/>
          <p:nvPr userDrawn="1"/>
        </p:nvSpPr>
        <p:spPr>
          <a:xfrm>
            <a:off x="4133852" y="4238623"/>
            <a:ext cx="866775" cy="8950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6716" y="2352675"/>
            <a:ext cx="3076575" cy="438150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  <a:lvl2pPr marL="342884" indent="0">
              <a:buNone/>
              <a:defRPr sz="2700">
                <a:solidFill>
                  <a:schemeClr val="bg1"/>
                </a:solidFill>
              </a:defRPr>
            </a:lvl2pPr>
            <a:lvl3pPr marL="685766" indent="0">
              <a:buNone/>
              <a:defRPr sz="2400">
                <a:solidFill>
                  <a:schemeClr val="bg1"/>
                </a:solidFill>
              </a:defRPr>
            </a:lvl3pPr>
            <a:lvl4pPr marL="1028649" indent="0">
              <a:buNone/>
              <a:defRPr sz="2100">
                <a:solidFill>
                  <a:schemeClr val="bg1"/>
                </a:solidFill>
              </a:defRPr>
            </a:lvl4pPr>
            <a:lvl5pPr marL="1371532" indent="0"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A423F8-6447-4B06-96DF-FC08F61D3148}"/>
              </a:ext>
            </a:extLst>
          </p:cNvPr>
          <p:cNvSpPr/>
          <p:nvPr userDrawn="1"/>
        </p:nvSpPr>
        <p:spPr>
          <a:xfrm>
            <a:off x="5124623" y="4238623"/>
            <a:ext cx="866775" cy="89504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B50895-34CB-4779-921F-2EDDCC4F1071}"/>
              </a:ext>
            </a:extLst>
          </p:cNvPr>
          <p:cNvSpPr/>
          <p:nvPr userDrawn="1"/>
        </p:nvSpPr>
        <p:spPr>
          <a:xfrm>
            <a:off x="6115397" y="4238623"/>
            <a:ext cx="866775" cy="89504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5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8C517-2F48-47FD-BE74-69102A08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946774-A30D-4EEA-B0C9-70292A7FB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2EC7B8-7360-4AEF-AAED-C1B7CBF9C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E7347-BCE6-45A8-9ABD-10DA107A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123C57-BE9D-45C3-B1A6-2873DC4E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0ECD7-D2E2-4E2D-982D-C36304D7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2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108EE-3C31-42FF-8368-1189C48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EAEA1-DA85-4F22-8C93-CD4A30A9B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212A7-B218-4D0F-ACB7-36045106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D0640E-81FE-49EE-B9C8-E0E61910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69CA6E-2B11-40C5-98D3-E8ED60EEE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296933-BD32-4D3F-B7FB-AF6D05F1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74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F64028-570E-4984-8E47-7F578476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94454F-B563-4DEC-AB40-114987303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E4DDB-B7AB-40E4-A907-DEC1029A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4692BC-A5EA-495D-8BD5-6BA19E65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8DAA3-6A85-4393-B3F1-F6EF58C6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51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91653-29A5-49F5-B7D5-56E498741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EC49E4-888E-4416-8BC3-682B1E458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FFB5-B861-43DE-9DB6-CF8DAD1C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7E1DFE-3198-4878-B18B-543D052B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B0B0-E4F0-4373-8108-CD7B30C5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38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539" y="663737"/>
            <a:ext cx="4308251" cy="734403"/>
          </a:xfrm>
        </p:spPr>
        <p:txBody>
          <a:bodyPr lIns="0" tIns="0" rIns="0" bIns="0" rtlCol="0" anchor="t">
            <a:noAutofit/>
          </a:bodyPr>
          <a:lstStyle>
            <a:lvl1pPr>
              <a:defRPr lang="ru-RU" sz="2700" baseline="0">
                <a:latin typeface="+mj-lt"/>
              </a:defRPr>
            </a:lvl1pPr>
          </a:lstStyle>
          <a:p>
            <a:pPr rtl="0"/>
            <a:r>
              <a:rPr lang="ru-RU"/>
              <a:t>НАЖМИТЕ, ЧТОБЫ ИЗМЕНИТЬ 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937" y="1534529"/>
            <a:ext cx="3623405" cy="2676104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350">
                <a:solidFill>
                  <a:schemeClr val="tx1"/>
                </a:solidFill>
              </a:defRPr>
            </a:lvl1pPr>
            <a:lvl2pPr marL="342900" indent="0">
              <a:buNone/>
              <a:defRPr lang="ru-RU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lang="ru-RU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lang="ru-RU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01725" y="834629"/>
            <a:ext cx="2606737" cy="3731419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 lang="ru-RU"/>
            </a:lvl1pPr>
          </a:lstStyle>
          <a:p>
            <a:pPr rtl="0"/>
            <a:endParaRPr lang="ru-RU" dirty="0"/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58050" y="2102455"/>
            <a:ext cx="1591056" cy="1591056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 rtlCol="0"/>
          <a:lstStyle>
            <a:lvl1pPr>
              <a:defRPr lang="ru-RU" sz="225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3903" y="3533621"/>
            <a:ext cx="144018" cy="774954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>
              <a:defRPr lang="ru-RU" sz="225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25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626" y="657226"/>
            <a:ext cx="7591974" cy="489041"/>
          </a:xfrm>
        </p:spPr>
        <p:txBody>
          <a:bodyPr rtlCol="0" anchor="ctr">
            <a:noAutofit/>
          </a:bodyPr>
          <a:lstStyle>
            <a:lvl1pPr algn="ctr">
              <a:defRPr lang="ru-RU" sz="2700" baseline="0"/>
            </a:lvl1pPr>
          </a:lstStyle>
          <a:p>
            <a:pPr rtl="0"/>
            <a:r>
              <a:rPr lang="ru-RU" dirty="0"/>
              <a:t>НАЖМИТЕ, ЧТОБЫ ИЗМЕНИТЬ ОБРАЗЕЦ ЗАГОЛОВКА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1545120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55193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193" y="2272188"/>
            <a:ext cx="2205647" cy="751505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500" b="1" i="0" cap="all" spc="225" baseline="0">
                <a:latin typeface="+mj-lt"/>
                <a:cs typeface="Arial Black" panose="020B0604020202020204" pitchFamily="34" charset="0"/>
              </a:defRPr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35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ru-RU" sz="1200"/>
            </a:lvl6pPr>
            <a:lvl7pPr marL="2057400" indent="0" algn="ctr">
              <a:buNone/>
              <a:defRPr lang="ru-RU" sz="1200"/>
            </a:lvl7pPr>
            <a:lvl8pPr marL="2400300" indent="0" algn="ctr">
              <a:buNone/>
              <a:defRPr lang="ru-RU" sz="1200"/>
            </a:lvl8pPr>
            <a:lvl9pPr marL="2743200" indent="0" algn="ctr">
              <a:buNone/>
              <a:defRPr lang="ru-RU" sz="1200"/>
            </a:lvl9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93" y="3039766"/>
            <a:ext cx="2208553" cy="1713500"/>
          </a:xfrm>
        </p:spPr>
        <p:txBody>
          <a:bodyPr lIns="0" tIns="0" r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 dirty="0"/>
              <a:t>Щелкните, чтобы изменить стили образца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4213151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30656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2920" y="2298090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920" y="3049595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6627425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0066" y="150353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2256" y="2272187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/>
              <a:t>ЩЕЛКНИТЕ, ЧТОБЫ ИЗМЕНИТЬ СТИЛЬ ОБРАЗЦА ПОДЗАГОЛОВКА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8905" y="3023692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66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626" y="657226"/>
            <a:ext cx="7591974" cy="489041"/>
          </a:xfrm>
        </p:spPr>
        <p:txBody>
          <a:bodyPr rtlCol="0" anchor="ctr">
            <a:noAutofit/>
          </a:bodyPr>
          <a:lstStyle>
            <a:lvl1pPr algn="ctr">
              <a:defRPr lang="ru-RU" sz="2700" baseline="0"/>
            </a:lvl1pPr>
          </a:lstStyle>
          <a:p>
            <a:pPr rtl="0"/>
            <a:r>
              <a:rPr lang="ru-RU" dirty="0"/>
              <a:t>НАЖМИТЕ, ЧТОБЫ ИЗМЕНИТЬ ОБРАЗЕЦ ЗАГОЛОВКА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1545120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55193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193" y="2272188"/>
            <a:ext cx="2205647" cy="751505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500" b="1" i="0" cap="all" spc="225" baseline="0">
                <a:latin typeface="+mj-lt"/>
                <a:cs typeface="Arial Black" panose="020B0604020202020204" pitchFamily="34" charset="0"/>
              </a:defRPr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35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ru-RU" sz="1200"/>
            </a:lvl6pPr>
            <a:lvl7pPr marL="2057400" indent="0" algn="ctr">
              <a:buNone/>
              <a:defRPr lang="ru-RU" sz="1200"/>
            </a:lvl7pPr>
            <a:lvl8pPr marL="2400300" indent="0" algn="ctr">
              <a:buNone/>
              <a:defRPr lang="ru-RU" sz="1200"/>
            </a:lvl8pPr>
            <a:lvl9pPr marL="2743200" indent="0" algn="ctr">
              <a:buNone/>
              <a:defRPr lang="ru-RU" sz="1200"/>
            </a:lvl9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93" y="3039766"/>
            <a:ext cx="2208553" cy="1713500"/>
          </a:xfrm>
        </p:spPr>
        <p:txBody>
          <a:bodyPr lIns="0" tIns="0" r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 dirty="0"/>
              <a:t>Щелкните, чтобы изменить стили образца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4213151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30656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2920" y="2298090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920" y="3049595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6627425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0066" y="150353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2256" y="2272187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/>
              <a:t>ЩЕЛКНИТЕ, ЧТОБЫ ИЗМЕНИТЬ СТИЛЬ ОБРАЗЦА ПОДЗАГОЛОВКА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8905" y="3023692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428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626" y="657226"/>
            <a:ext cx="7591974" cy="489041"/>
          </a:xfrm>
        </p:spPr>
        <p:txBody>
          <a:bodyPr rtlCol="0" anchor="ctr">
            <a:noAutofit/>
          </a:bodyPr>
          <a:lstStyle>
            <a:lvl1pPr algn="ctr">
              <a:defRPr lang="ru-RU" sz="2700" baseline="0"/>
            </a:lvl1pPr>
          </a:lstStyle>
          <a:p>
            <a:pPr rtl="0"/>
            <a:r>
              <a:rPr lang="ru-RU" dirty="0"/>
              <a:t>НАЖМИТЕ, ЧТОБЫ ИЗМЕНИТЬ ОБРАЗЕЦ ЗАГОЛОВКА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1545120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55193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193" y="2272188"/>
            <a:ext cx="2205647" cy="751505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500" b="1" i="0" cap="all" spc="225" baseline="0">
                <a:latin typeface="+mj-lt"/>
                <a:cs typeface="Arial Black" panose="020B0604020202020204" pitchFamily="34" charset="0"/>
              </a:defRPr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35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ru-RU" sz="1200"/>
            </a:lvl6pPr>
            <a:lvl7pPr marL="2057400" indent="0" algn="ctr">
              <a:buNone/>
              <a:defRPr lang="ru-RU" sz="1200"/>
            </a:lvl7pPr>
            <a:lvl8pPr marL="2400300" indent="0" algn="ctr">
              <a:buNone/>
              <a:defRPr lang="ru-RU" sz="1200"/>
            </a:lvl8pPr>
            <a:lvl9pPr marL="2743200" indent="0" algn="ctr">
              <a:buNone/>
              <a:defRPr lang="ru-RU" sz="1200"/>
            </a:lvl9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93" y="3039766"/>
            <a:ext cx="2208553" cy="1713500"/>
          </a:xfrm>
        </p:spPr>
        <p:txBody>
          <a:bodyPr lIns="0" tIns="0" r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 dirty="0"/>
              <a:t>Щелкните, чтобы изменить стили образца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4213151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30656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2920" y="2298090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920" y="3049595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6627425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0066" y="150353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2256" y="2272187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/>
              <a:t>ЩЕЛКНИТЕ, ЧТОБЫ ИЗМЕНИТЬ СТИЛЬ ОБРАЗЦА ПОДЗАГОЛОВКА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8905" y="3023692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42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626" y="657226"/>
            <a:ext cx="7591974" cy="489041"/>
          </a:xfrm>
        </p:spPr>
        <p:txBody>
          <a:bodyPr rtlCol="0" anchor="ctr">
            <a:noAutofit/>
          </a:bodyPr>
          <a:lstStyle>
            <a:lvl1pPr algn="ctr">
              <a:defRPr lang="ru-RU" sz="2700" baseline="0"/>
            </a:lvl1pPr>
          </a:lstStyle>
          <a:p>
            <a:pPr rtl="0"/>
            <a:r>
              <a:rPr lang="ru-RU" dirty="0"/>
              <a:t>НАЖМИТЕ, ЧТОБЫ ИЗМЕНИТЬ ОБРАЗЕЦ ЗАГОЛОВКА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1545120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155193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193" y="2272188"/>
            <a:ext cx="2205647" cy="751505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1500" b="1" i="0" cap="all" spc="225" baseline="0">
                <a:latin typeface="+mj-lt"/>
                <a:cs typeface="Arial Black" panose="020B0604020202020204" pitchFamily="34" charset="0"/>
              </a:defRPr>
            </a:lvl1pPr>
            <a:lvl2pPr marL="342900" indent="0" algn="ctr">
              <a:buNone/>
              <a:defRPr lang="ru-RU" sz="1500"/>
            </a:lvl2pPr>
            <a:lvl3pPr marL="685800" indent="0" algn="ctr">
              <a:buNone/>
              <a:defRPr lang="ru-RU" sz="1350"/>
            </a:lvl3pPr>
            <a:lvl4pPr marL="1028700" indent="0" algn="ctr">
              <a:buNone/>
              <a:defRPr lang="ru-RU" sz="1200"/>
            </a:lvl4pPr>
            <a:lvl5pPr marL="1371600" indent="0" algn="ctr">
              <a:buNone/>
              <a:defRPr lang="ru-RU" sz="1200"/>
            </a:lvl5pPr>
            <a:lvl6pPr marL="1714500" indent="0" algn="ctr">
              <a:buNone/>
              <a:defRPr lang="ru-RU" sz="1200"/>
            </a:lvl6pPr>
            <a:lvl7pPr marL="2057400" indent="0" algn="ctr">
              <a:buNone/>
              <a:defRPr lang="ru-RU" sz="1200"/>
            </a:lvl7pPr>
            <a:lvl8pPr marL="2400300" indent="0" algn="ctr">
              <a:buNone/>
              <a:defRPr lang="ru-RU" sz="1200"/>
            </a:lvl8pPr>
            <a:lvl9pPr marL="2743200" indent="0" algn="ctr">
              <a:buNone/>
              <a:defRPr lang="ru-RU" sz="1200"/>
            </a:lvl9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93" y="3039766"/>
            <a:ext cx="2208553" cy="1713500"/>
          </a:xfrm>
        </p:spPr>
        <p:txBody>
          <a:bodyPr lIns="0" tIns="0" r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 dirty="0"/>
              <a:t>Щелкните, чтобы изменить стили образца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4213151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30656" y="150131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62920" y="2298090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 dirty="0"/>
              <a:t>ЩЕЛКНИТЕ, ЧТОБЫ ИЗМЕНИТЬ СТИЛЬ ОБРАЗЦА ПОДЗАГОЛОВКА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462920" y="3049595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6627425" y="1553083"/>
            <a:ext cx="717698" cy="717698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1050" dirty="0">
              <a:solidFill>
                <a:schemeClr val="accent1"/>
              </a:solidFill>
            </a:endParaRPr>
          </a:p>
        </p:txBody>
      </p: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0066" y="1503533"/>
            <a:ext cx="869371" cy="777076"/>
          </a:xfrm>
          <a:noFill/>
        </p:spPr>
        <p:txBody>
          <a:bodyPr rtlCol="0" anchor="ctr">
            <a:noAutofit/>
          </a:bodyPr>
          <a:lstStyle>
            <a:lvl1pPr algn="ctr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02256" y="2272187"/>
            <a:ext cx="2205648" cy="74167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500" b="1" i="0" kern="1200" cap="all" spc="225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pPr rtl="0"/>
            <a:r>
              <a:rPr lang="ru-RU"/>
              <a:t>ЩЕЛКНИТЕ, ЧТОБЫ ИЗМЕНИТЬ СТИЛЬ ОБРАЗЦА ПОДЗАГОЛОВКА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98905" y="3023692"/>
            <a:ext cx="2208553" cy="1713500"/>
          </a:xfrm>
        </p:spPr>
        <p:txBody>
          <a:bodyPr tIns="0" bIns="0" rtlCol="0">
            <a:no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00075" indent="-257175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001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430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85913" indent="-214313">
              <a:lnSpc>
                <a:spcPct val="100000"/>
              </a:lnSpc>
              <a:buFont typeface="Arial" panose="020B0604020202020204" pitchFamily="34" charset="0"/>
              <a:buChar char="•"/>
              <a:defRPr lang="ru-RU" sz="1050" b="0" i="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lang="ru-RU" sz="1500"/>
            </a:lvl6pPr>
            <a:lvl7pPr>
              <a:defRPr lang="ru-RU" sz="1500"/>
            </a:lvl7pPr>
            <a:lvl8pPr>
              <a:defRPr lang="ru-RU" sz="1500"/>
            </a:lvl8pPr>
            <a:lvl9pPr>
              <a:defRPr lang="ru-RU" sz="1500"/>
            </a:lvl9pPr>
          </a:lstStyle>
          <a:p>
            <a:pPr lvl="0" rtl="0"/>
            <a:r>
              <a:rPr lang="ru-RU"/>
              <a:t>Щелкните, чтобы изменить стили образца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94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3C3F7-BB3F-41CD-B4B9-70103C3DAE81}"/>
              </a:ext>
            </a:extLst>
          </p:cNvPr>
          <p:cNvSpPr/>
          <p:nvPr userDrawn="1"/>
        </p:nvSpPr>
        <p:spPr>
          <a:xfrm>
            <a:off x="0" y="2"/>
            <a:ext cx="9144000" cy="123467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256"/>
            <a:ext cx="7886700" cy="9941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44D0E96-6656-4CB7-858D-0BE7C3A3C283}"/>
              </a:ext>
            </a:extLst>
          </p:cNvPr>
          <p:cNvSpPr/>
          <p:nvPr userDrawn="1"/>
        </p:nvSpPr>
        <p:spPr>
          <a:xfrm>
            <a:off x="8422650" y="4366106"/>
            <a:ext cx="1350000" cy="135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83F3C1EF-9F90-43EE-92E7-008B74F398E1}"/>
              </a:ext>
            </a:extLst>
          </p:cNvPr>
          <p:cNvSpPr/>
          <p:nvPr userDrawn="1"/>
        </p:nvSpPr>
        <p:spPr>
          <a:xfrm>
            <a:off x="8422650" y="-653399"/>
            <a:ext cx="1350000" cy="135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C24A8845-D471-4ED7-ADCD-E869D561F185}"/>
              </a:ext>
            </a:extLst>
          </p:cNvPr>
          <p:cNvSpPr/>
          <p:nvPr userDrawn="1"/>
        </p:nvSpPr>
        <p:spPr>
          <a:xfrm>
            <a:off x="8560134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3086F889-752C-43F8-AFE5-521150068151}"/>
              </a:ext>
            </a:extLst>
          </p:cNvPr>
          <p:cNvSpPr/>
          <p:nvPr userDrawn="1"/>
        </p:nvSpPr>
        <p:spPr>
          <a:xfrm>
            <a:off x="8695134" y="-405000"/>
            <a:ext cx="810000" cy="81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Круг: прозрачная заливка 12">
            <a:extLst>
              <a:ext uri="{FF2B5EF4-FFF2-40B4-BE49-F238E27FC236}">
                <a16:creationId xmlns:a16="http://schemas.microsoft.com/office/drawing/2014/main" id="{5E38DCC6-E4B5-4C01-9A35-C23C90A48BCA}"/>
              </a:ext>
            </a:extLst>
          </p:cNvPr>
          <p:cNvSpPr/>
          <p:nvPr userDrawn="1"/>
        </p:nvSpPr>
        <p:spPr>
          <a:xfrm>
            <a:off x="8827650" y="-270000"/>
            <a:ext cx="540000" cy="5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ACCCC-8891-4AD2-BFC5-9128BD8B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7" y="273844"/>
            <a:ext cx="6581775" cy="99417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786EC-7313-4F3A-A2F6-E1AEA39A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70533"/>
            <a:ext cx="7886700" cy="296219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3776C-B37F-459C-8642-6133EBDE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DCF3F-CFAC-4872-B190-2A061C42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C67F94-DD3E-43FD-9A9B-128BAEF2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4D8CE6A-78FD-4F7A-A178-9D8C0466B546}"/>
              </a:ext>
            </a:extLst>
          </p:cNvPr>
          <p:cNvSpPr/>
          <p:nvPr userDrawn="1"/>
        </p:nvSpPr>
        <p:spPr>
          <a:xfrm>
            <a:off x="-342900" y="-495300"/>
            <a:ext cx="2190750" cy="2190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EA995ABB-BBF6-4C56-89BD-F578622649B5}"/>
              </a:ext>
            </a:extLst>
          </p:cNvPr>
          <p:cNvSpPr/>
          <p:nvPr userDrawn="1"/>
        </p:nvSpPr>
        <p:spPr>
          <a:xfrm>
            <a:off x="8422650" y="-653399"/>
            <a:ext cx="1350000" cy="135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Круг: прозрачная заливка 9">
            <a:extLst>
              <a:ext uri="{FF2B5EF4-FFF2-40B4-BE49-F238E27FC236}">
                <a16:creationId xmlns:a16="http://schemas.microsoft.com/office/drawing/2014/main" id="{2CA2A8EE-306C-4602-B5EC-6F5F7130BDAE}"/>
              </a:ext>
            </a:extLst>
          </p:cNvPr>
          <p:cNvSpPr/>
          <p:nvPr userDrawn="1"/>
        </p:nvSpPr>
        <p:spPr>
          <a:xfrm>
            <a:off x="8560134" y="-540000"/>
            <a:ext cx="1080000" cy="108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24412614-E7CC-4E45-8EC3-EDBB07A1B5D2}"/>
              </a:ext>
            </a:extLst>
          </p:cNvPr>
          <p:cNvSpPr/>
          <p:nvPr userDrawn="1"/>
        </p:nvSpPr>
        <p:spPr>
          <a:xfrm>
            <a:off x="8695134" y="-405000"/>
            <a:ext cx="810000" cy="81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Круг: прозрачная заливка 11">
            <a:extLst>
              <a:ext uri="{FF2B5EF4-FFF2-40B4-BE49-F238E27FC236}">
                <a16:creationId xmlns:a16="http://schemas.microsoft.com/office/drawing/2014/main" id="{AE0591C1-6F20-4BE4-85E7-7EE8C6049D40}"/>
              </a:ext>
            </a:extLst>
          </p:cNvPr>
          <p:cNvSpPr/>
          <p:nvPr userDrawn="1"/>
        </p:nvSpPr>
        <p:spPr>
          <a:xfrm>
            <a:off x="8827650" y="-270000"/>
            <a:ext cx="540000" cy="540000"/>
          </a:xfrm>
          <a:prstGeom prst="donut">
            <a:avLst>
              <a:gd name="adj" fmla="val 793"/>
            </a:avLst>
          </a:prstGeom>
          <a:solidFill>
            <a:schemeClr val="accent2"/>
          </a:solidFill>
          <a:ln w="44450">
            <a:solidFill>
              <a:schemeClr val="accent2"/>
            </a:solidFill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5523768-A58A-4E80-A68E-77AAD4C4907B}"/>
              </a:ext>
            </a:extLst>
          </p:cNvPr>
          <p:cNvSpPr/>
          <p:nvPr userDrawn="1"/>
        </p:nvSpPr>
        <p:spPr>
          <a:xfrm>
            <a:off x="8422650" y="4366106"/>
            <a:ext cx="1350000" cy="135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370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529A156-1A5A-4CD9-934D-3498D5AF37A1}"/>
              </a:ext>
            </a:extLst>
          </p:cNvPr>
          <p:cNvSpPr/>
          <p:nvPr userDrawn="1"/>
        </p:nvSpPr>
        <p:spPr>
          <a:xfrm>
            <a:off x="-571500" y="-685800"/>
            <a:ext cx="1752600" cy="1752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19D3CFF-3C59-4B50-AF40-295BB77E2D1D}"/>
              </a:ext>
            </a:extLst>
          </p:cNvPr>
          <p:cNvSpPr/>
          <p:nvPr userDrawn="1"/>
        </p:nvSpPr>
        <p:spPr>
          <a:xfrm>
            <a:off x="8422650" y="4366106"/>
            <a:ext cx="1350000" cy="135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9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B6A2D-D7C3-492A-9A7C-B9B1F360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DCB3-9117-4A82-84CA-FDDD8746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8B6642-8632-46B6-B978-C846D233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7B90-4909-479E-A01C-06432942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69E89-9D58-4C19-9A90-B17748A5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54FAF-702D-460E-9860-75EBB40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35766-5DA3-4CD6-A331-3FFB78587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59266-BF39-4550-8183-2817531FC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706710-CD15-4B7C-BF0D-7AC77D24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C2ADF-D9E6-4878-9614-51A3ABFD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1E446-D1BE-494E-A0CC-73468260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5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C88FB-11F3-449E-B12E-18A8065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187A53-2A34-433D-98A8-CE3D9A964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F68F6-E3D4-4116-919E-BC1B51D37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30C087-48C0-4D8C-A047-40BD7E2C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52FE7-0181-471C-A34B-51565E9EA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6A896-C485-4121-97FE-2FEBBB224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56E551-42C8-46BD-9EEE-91D21BA3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4D9DE-CD9A-44D4-B60D-3C01AB2FB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7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BDC1-19C9-4757-8F70-77C40673E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80EB1-BA4A-4593-B779-498B65722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567163-F6E4-470A-A17C-019C87D43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EC9C8-63C7-48A4-8603-89DF73D0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23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64AEE3-7435-4244-B5CD-DDB0CD0F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2183C9-96DE-4686-870A-C80BACA46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A4687-D57A-49B5-9514-735CF3B2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25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9ED9A-F692-45EB-BF45-8770324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F8CB9-7508-42D7-84A6-2382C314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06C950-5AD6-4563-866D-6F91B5BE3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C5754-0585-46D0-99CC-16E3F56ED207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DFB5C-CA9A-4C81-9CB6-F69B29257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B2C3A4-27A7-4175-B7A3-873DB3E1E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A1761-61CF-4A76-B060-B8C3138A7F4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0"/>
            <a:extLst>
              <a:ext uri="{FF2B5EF4-FFF2-40B4-BE49-F238E27FC236}">
                <a16:creationId xmlns:a16="http://schemas.microsoft.com/office/drawing/2014/main" id="{A216BDCB-8A58-4A8B-AE1F-C20820F9FD9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516" y="34393"/>
            <a:ext cx="568322" cy="5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918" y="2119694"/>
            <a:ext cx="5519421" cy="14184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</a:t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«Практические инструменты взаимодействия воспитателя с семьями воспитанников с проблемами в развитии: решение кейсов»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400301"/>
            <a:ext cx="3400425" cy="428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24.04.2026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60" y="191988"/>
            <a:ext cx="387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«Волховский ППМС-центр»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44F37-0733-B870-8558-828835D0D4D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5" y="2828926"/>
            <a:ext cx="2515759" cy="2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97EFE406-7799-825C-C7AD-B4F5134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226"/>
            <a:ext cx="8862060" cy="48904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ехника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«Речевые штампы ДЛЯ СОТРУДНИЧЕСТВА»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b="1" smtClean="0">
                <a:latin typeface="+mj-lt"/>
              </a:rPr>
              <a:pPr rtl="0"/>
              <a:t>10</a:t>
            </a:fld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5880" y="1524000"/>
            <a:ext cx="612648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Полилиния 14"/>
          <p:cNvSpPr/>
          <p:nvPr/>
        </p:nvSpPr>
        <p:spPr>
          <a:xfrm>
            <a:off x="491740" y="1262182"/>
            <a:ext cx="3897380" cy="1526738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1" tIns="1056739" rIns="835729" bIns="105674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28CDBA4D-392D-EF87-B0DB-6284C88E1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061" y="1455421"/>
            <a:ext cx="3806580" cy="751505"/>
          </a:xfrm>
        </p:spPr>
        <p:txBody>
          <a:bodyPr rtlCol="0"/>
          <a:lstStyle>
            <a:defPPr>
              <a:defRPr lang="ru-RU"/>
            </a:def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Общение в виде просьб, </a:t>
            </a:r>
          </a:p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а не требований</a:t>
            </a:r>
          </a:p>
        </p:txBody>
      </p:sp>
      <p:pic>
        <p:nvPicPr>
          <p:cNvPr id="86" name="Рисунок 11" descr="Рукопожатие (сплошная заливка)">
            <a:extLst>
              <a:ext uri="{FF2B5EF4-FFF2-40B4-BE49-F238E27FC236}">
                <a16:creationId xmlns:a16="http://schemas.microsoft.com/office/drawing/2014/main" id="{EDD89CDE-5716-DC27-2BC3-9D1E02F2096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404" b="5404"/>
          <a:stretch/>
        </p:blipFill>
        <p:spPr>
          <a:xfrm>
            <a:off x="4486252" y="1567296"/>
            <a:ext cx="1025366" cy="9165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89305" y="1452400"/>
            <a:ext cx="3066076" cy="1466060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«Я прошу»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«Не смогли бы Вы…»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«Может быть, Вы сможете…»</a:t>
            </a:r>
          </a:p>
          <a:p>
            <a:pPr rtl="0"/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491740" y="3063241"/>
            <a:ext cx="3897380" cy="1526738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1" tIns="1056739" rIns="835729" bIns="105674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/>
          </a:p>
        </p:txBody>
      </p:sp>
      <p:sp>
        <p:nvSpPr>
          <p:cNvPr id="30" name="Подзаголовок 12">
            <a:extLst>
              <a:ext uri="{FF2B5EF4-FFF2-40B4-BE49-F238E27FC236}">
                <a16:creationId xmlns:a16="http://schemas.microsoft.com/office/drawing/2014/main" id="{28CDBA4D-392D-EF87-B0DB-6284C88E13E8}"/>
              </a:ext>
            </a:extLst>
          </p:cNvPr>
          <p:cNvSpPr txBox="1">
            <a:spLocks/>
          </p:cNvSpPr>
          <p:nvPr/>
        </p:nvSpPr>
        <p:spPr>
          <a:xfrm>
            <a:off x="323780" y="3607865"/>
            <a:ext cx="3806580" cy="7515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lang="ru-RU" sz="2000" b="1" i="0" kern="1200" cap="all" spc="300" baseline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ru-RU" sz="20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ru-RU" sz="18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ru-RU"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Tx/>
              <a:buNone/>
              <a:defRPr lang="ru-RU" sz="16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050" dirty="0">
                <a:solidFill>
                  <a:schemeClr val="bg1"/>
                </a:solidFill>
              </a:rPr>
              <a:t>Обозначение своих чувств </a:t>
            </a:r>
          </a:p>
          <a:p>
            <a:pPr algn="ctr">
              <a:spcBef>
                <a:spcPts val="0"/>
              </a:spcBef>
            </a:pPr>
            <a:r>
              <a:rPr lang="ru-RU" sz="1050" dirty="0">
                <a:solidFill>
                  <a:schemeClr val="bg1"/>
                </a:solidFill>
              </a:rPr>
              <a:t>с помощью техники </a:t>
            </a:r>
          </a:p>
          <a:p>
            <a:pPr algn="ctr">
              <a:spcBef>
                <a:spcPts val="0"/>
              </a:spcBef>
            </a:pPr>
            <a:r>
              <a:rPr lang="ru-RU" sz="1050" dirty="0">
                <a:solidFill>
                  <a:schemeClr val="bg1"/>
                </a:solidFill>
              </a:rPr>
              <a:t>« Я – СООБЩЕНИЕ»</a:t>
            </a:r>
          </a:p>
          <a:p>
            <a:pPr algn="ctr"/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31" name="Объект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635965" y="2682241"/>
            <a:ext cx="3066076" cy="1466060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«Вы знаете, меня очень тревожит, что…»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«Я начинаю беспокоиться»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«Мне бы хотелось позаботиться»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«Я понимаю Ваше беспокойство…»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«Я понимаю, что трудно…»</a:t>
            </a: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«Я сама мама и знаю…»</a:t>
            </a: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  <p:pic>
        <p:nvPicPr>
          <p:cNvPr id="32" name="Рисунок 11" descr="Рукопожатие (сплошная заливка)">
            <a:extLst>
              <a:ext uri="{FF2B5EF4-FFF2-40B4-BE49-F238E27FC236}">
                <a16:creationId xmlns:a16="http://schemas.microsoft.com/office/drawing/2014/main" id="{EDD89CDE-5716-DC27-2BC3-9D1E02F2096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404" b="5404"/>
          <a:stretch/>
        </p:blipFill>
        <p:spPr>
          <a:xfrm>
            <a:off x="4478632" y="3368354"/>
            <a:ext cx="1025366" cy="916510"/>
          </a:xfrm>
        </p:spPr>
      </p:pic>
      <p:cxnSp>
        <p:nvCxnSpPr>
          <p:cNvPr id="25" name="Прямая соединительная линия 24"/>
          <p:cNvCxnSpPr/>
          <p:nvPr/>
        </p:nvCxnSpPr>
        <p:spPr>
          <a:xfrm flipV="1">
            <a:off x="5280660" y="2446020"/>
            <a:ext cx="3459480" cy="3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97EFE406-7799-825C-C7AD-B4F5134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226"/>
            <a:ext cx="8862060" cy="48904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Техника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«Речевые штампы ДЛЯ СОТРУДНИЧЕСТВА»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b="1" smtClean="0">
                <a:latin typeface="+mj-lt"/>
              </a:rPr>
              <a:pPr rtl="0"/>
              <a:t>11</a:t>
            </a:fld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5880" y="1524000"/>
            <a:ext cx="612648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5" name="Полилиния 14"/>
          <p:cNvSpPr/>
          <p:nvPr/>
        </p:nvSpPr>
        <p:spPr>
          <a:xfrm>
            <a:off x="491740" y="2176582"/>
            <a:ext cx="3897380" cy="1526738"/>
          </a:xfrm>
          <a:custGeom>
            <a:avLst/>
            <a:gdLst>
              <a:gd name="connsiteX0" fmla="*/ 0 w 3929062"/>
              <a:gd name="connsiteY0" fmla="*/ 2553890 h 3929062"/>
              <a:gd name="connsiteX1" fmla="*/ 982266 w 3929062"/>
              <a:gd name="connsiteY1" fmla="*/ 2553890 h 3929062"/>
              <a:gd name="connsiteX2" fmla="*/ 982266 w 3929062"/>
              <a:gd name="connsiteY2" fmla="*/ 0 h 3929062"/>
              <a:gd name="connsiteX3" fmla="*/ 2946797 w 3929062"/>
              <a:gd name="connsiteY3" fmla="*/ 0 h 3929062"/>
              <a:gd name="connsiteX4" fmla="*/ 2946797 w 3929062"/>
              <a:gd name="connsiteY4" fmla="*/ 2553890 h 3929062"/>
              <a:gd name="connsiteX5" fmla="*/ 3929062 w 3929062"/>
              <a:gd name="connsiteY5" fmla="*/ 2553890 h 3929062"/>
              <a:gd name="connsiteX6" fmla="*/ 1964531 w 3929062"/>
              <a:gd name="connsiteY6" fmla="*/ 3929062 h 3929062"/>
              <a:gd name="connsiteX7" fmla="*/ 0 w 3929062"/>
              <a:gd name="connsiteY7" fmla="*/ 2553890 h 392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9062" h="3929062">
                <a:moveTo>
                  <a:pt x="2553890" y="3929062"/>
                </a:moveTo>
                <a:lnTo>
                  <a:pt x="2553890" y="2946796"/>
                </a:lnTo>
                <a:lnTo>
                  <a:pt x="0" y="2946796"/>
                </a:lnTo>
                <a:lnTo>
                  <a:pt x="0" y="982265"/>
                </a:lnTo>
                <a:lnTo>
                  <a:pt x="2553890" y="982265"/>
                </a:lnTo>
                <a:lnTo>
                  <a:pt x="2553890" y="0"/>
                </a:lnTo>
                <a:lnTo>
                  <a:pt x="3929062" y="1964531"/>
                </a:lnTo>
                <a:lnTo>
                  <a:pt x="2553890" y="392906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0041" tIns="1056739" rIns="835729" bIns="1056740" numCol="1" spcCol="1270" anchor="ctr" anchorCtr="0">
            <a:noAutofit/>
          </a:bodyPr>
          <a:lstStyle/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28CDBA4D-392D-EF87-B0DB-6284C88E1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741" y="2257026"/>
            <a:ext cx="3806580" cy="751505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Совместный поиск решения</a:t>
            </a:r>
          </a:p>
        </p:txBody>
      </p:sp>
      <p:pic>
        <p:nvPicPr>
          <p:cNvPr id="86" name="Рисунок 11" descr="Рукопожатие (сплошная заливка)">
            <a:extLst>
              <a:ext uri="{FF2B5EF4-FFF2-40B4-BE49-F238E27FC236}">
                <a16:creationId xmlns:a16="http://schemas.microsoft.com/office/drawing/2014/main" id="{EDD89CDE-5716-DC27-2BC3-9D1E02F2096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404" b="5404"/>
          <a:stretch/>
        </p:blipFill>
        <p:spPr>
          <a:xfrm>
            <a:off x="4448152" y="2611236"/>
            <a:ext cx="1025366" cy="91651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498805" y="790970"/>
            <a:ext cx="3256576" cy="1466060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«Если мы будем вместе придерживаться одной стратегии, это поможет ему в…»</a:t>
            </a: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«Мы с Вами могли бы помочь Саше в том, что…»</a:t>
            </a: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«Как я/мы можем помочь Вам, чтобы…»</a:t>
            </a: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sz="135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«Никто не знает Вашего ребенка, лучше, чем Вы, подскажите, как мы можем ему помочь…»</a:t>
            </a: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8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b="1" smtClean="0">
                <a:latin typeface="+mj-lt"/>
              </a:rPr>
              <a:pPr rtl="0"/>
              <a:t>12</a:t>
            </a:fld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5880" y="1524000"/>
            <a:ext cx="612648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sz="quarter" idx="31"/>
          </p:nvPr>
        </p:nvGraphicFramePr>
        <p:xfrm>
          <a:off x="1120140" y="1752601"/>
          <a:ext cx="6652260" cy="308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Заголовок 23">
            <a:extLst>
              <a:ext uri="{FF2B5EF4-FFF2-40B4-BE49-F238E27FC236}">
                <a16:creationId xmlns:a16="http://schemas.microsoft.com/office/drawing/2014/main" id="{97EFE406-7799-825C-C7AD-B4F5134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9606"/>
            <a:ext cx="8862060" cy="48904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Косвенные способы сообщения родителям о проблеме ребенка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9540" y="998221"/>
            <a:ext cx="8580120" cy="146606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1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Косвенно — </a:t>
            </a:r>
            <a:r>
              <a:rPr lang="ru-RU" sz="21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«не напрямую», «не непосредственно», через посредство чего-либо или побочно.</a:t>
            </a:r>
          </a:p>
          <a:p>
            <a:pPr rtl="0"/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846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97EFE406-7799-825C-C7AD-B4F51349C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4959"/>
            <a:ext cx="8862060" cy="489041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</a:rPr>
              <a:t>Фразы, помогающие остановить конфликт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id="{EC120403-BB88-8260-B7C0-B7F016EC53E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b="1" smtClean="0">
                <a:latin typeface="+mj-lt"/>
              </a:rPr>
              <a:pPr rtl="0"/>
              <a:t>13</a:t>
            </a:fld>
            <a:endParaRPr lang="ru-RU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5880" y="1524000"/>
            <a:ext cx="612648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3" name="Подзаголовок 12">
            <a:extLst>
              <a:ext uri="{FF2B5EF4-FFF2-40B4-BE49-F238E27FC236}">
                <a16:creationId xmlns:a16="http://schemas.microsoft.com/office/drawing/2014/main" id="{28CDBA4D-392D-EF87-B0DB-6284C88E1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440" y="2113615"/>
            <a:ext cx="3806580" cy="751505"/>
          </a:xfrm>
        </p:spPr>
        <p:txBody>
          <a:bodyPr rtlCol="0"/>
          <a:lstStyle>
            <a:defPPr>
              <a:defRPr lang="ru-RU"/>
            </a:defPPr>
          </a:lstStyle>
          <a:p>
            <a:pPr algn="ctr"/>
            <a:r>
              <a:rPr lang="ru-RU" sz="1200" dirty="0">
                <a:solidFill>
                  <a:schemeClr val="bg1"/>
                </a:solidFill>
              </a:rPr>
              <a:t>Общение в виде просьб,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а не требований</a:t>
            </a:r>
          </a:p>
        </p:txBody>
      </p:sp>
      <p:pic>
        <p:nvPicPr>
          <p:cNvPr id="8" name="Рисунок 7" descr="Восходящий тренд (сплошная заливка)">
            <a:extLst>
              <a:ext uri="{FF2B5EF4-FFF2-40B4-BE49-F238E27FC236}">
                <a16:creationId xmlns:a16="http://schemas.microsoft.com/office/drawing/2014/main" id="{D1EEF821-946B-05F6-7AA4-2EB5D46893C1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274" b="5274"/>
          <a:stretch/>
        </p:blipFill>
        <p:spPr>
          <a:xfrm>
            <a:off x="807375" y="1082040"/>
            <a:ext cx="869371" cy="777076"/>
          </a:xfrm>
        </p:spPr>
      </p:pic>
      <p:pic>
        <p:nvPicPr>
          <p:cNvPr id="86" name="Рисунок 11" descr="Рукопожатие (сплошная заливка)">
            <a:extLst>
              <a:ext uri="{FF2B5EF4-FFF2-40B4-BE49-F238E27FC236}">
                <a16:creationId xmlns:a16="http://schemas.microsoft.com/office/drawing/2014/main" id="{EDD89CDE-5716-DC27-2BC3-9D1E02F20966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5404" b="5404"/>
          <a:stretch/>
        </p:blipFill>
        <p:spPr>
          <a:xfrm>
            <a:off x="6939677" y="1065745"/>
            <a:ext cx="1025366" cy="916510"/>
          </a:xfrm>
        </p:spPr>
      </p:pic>
      <p:sp>
        <p:nvSpPr>
          <p:cNvPr id="10" name="Объект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25781" y="1362470"/>
            <a:ext cx="8061960" cy="1466060"/>
          </a:xfrm>
        </p:spPr>
        <p:txBody>
          <a:bodyPr rtlCol="0"/>
          <a:lstStyle>
            <a:defPPr>
              <a:defRPr lang="ru-RU"/>
            </a:defPPr>
          </a:lstStyle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«Я понимаю, что Вас это не устраивает…» (или я Вас понимаю)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«Давайте подумаем, как решить проблему?»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«Да, Вы, правы, но…»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«Мы вернемся к этому разговору, когда успокоимся. Необходимо время все обдумать»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«Я уважаю Ваше мнение, и в то же время вижу эту ситуацию с другой стороны, а как Вы видите выход из этой ситуации?»</a:t>
            </a:r>
          </a:p>
          <a:p>
            <a:pPr marL="0" indent="0">
              <a:buNone/>
            </a:pPr>
            <a:endParaRPr lang="ru-RU" sz="2100" dirty="0">
              <a:solidFill>
                <a:schemeClr val="accent5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21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sz="135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rtl="0"/>
            <a:endParaRPr lang="ru-RU" dirty="0"/>
          </a:p>
          <a:p>
            <a:pPr rtl="0"/>
            <a:endParaRPr lang="ru-RU" dirty="0"/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92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400301"/>
            <a:ext cx="3400425" cy="428625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Не упустить момент…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90" y="2828926"/>
            <a:ext cx="2977577" cy="198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29" y="119761"/>
            <a:ext cx="2714913" cy="180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73" y="711990"/>
            <a:ext cx="2653962" cy="24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2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РАБОТА\Логотип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" y="2718328"/>
            <a:ext cx="2716530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00" y="1691069"/>
            <a:ext cx="5519421" cy="14184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воспитателя с консилиумом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400301"/>
            <a:ext cx="3400425" cy="42862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Не упустить момент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60" y="191988"/>
            <a:ext cx="387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«Волховский ППМС-центр»</a:t>
            </a:r>
          </a:p>
        </p:txBody>
      </p:sp>
    </p:spTree>
    <p:extLst>
      <p:ext uri="{BB962C8B-B14F-4D97-AF65-F5344CB8AC3E}">
        <p14:creationId xmlns:p14="http://schemas.microsoft.com/office/powerpoint/2010/main" val="133639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BC03D-9BE7-83B6-2708-BC2FDDAB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ПМПК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1C0A76-C2A0-AA54-500F-050F2C290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631" y="1370013"/>
            <a:ext cx="3028241" cy="3653231"/>
          </a:xfrm>
          <a:prstGeom prst="rect">
            <a:avLst/>
          </a:prstGeom>
        </p:spPr>
      </p:pic>
      <p:pic>
        <p:nvPicPr>
          <p:cNvPr id="7" name="Рисунок 6" descr="Документ контур">
            <a:extLst>
              <a:ext uri="{FF2B5EF4-FFF2-40B4-BE49-F238E27FC236}">
                <a16:creationId xmlns:a16="http://schemas.microsoft.com/office/drawing/2014/main" id="{1C9D3968-08FD-8CD8-E703-386945CB790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04751" y="130626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416136-DB98-4605-B386-9A7445C11BB8}"/>
              </a:ext>
            </a:extLst>
          </p:cNvPr>
          <p:cNvSpPr txBox="1"/>
          <p:nvPr/>
        </p:nvSpPr>
        <p:spPr>
          <a:xfrm>
            <a:off x="4125600" y="2487682"/>
            <a:ext cx="49031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kern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ребенком с ограниченными возможностями здоровья</a:t>
            </a:r>
          </a:p>
          <a:p>
            <a:pPr algn="ctr">
              <a:buNone/>
            </a:pPr>
            <a:r>
              <a:rPr lang="ru-RU" sz="1800" b="1" kern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(с отклонениями в развитии).</a:t>
            </a:r>
            <a:endParaRPr lang="ru-RU" sz="1800" b="1" kern="1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77984" y="941044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Выявление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трудностей в развитии ребенка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6829" y="2069655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Наблюдение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за ребёнком, фиксация его поведения, успехов и трудностей в группе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984" y="3229708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Обращение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 председателю консилиума, специалистам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52824" y="931987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Подготовка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педагогической характеристики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00602" y="2105890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Ведение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дневника наблюдений, отслеживание динамики развития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4119" y="3279793"/>
            <a:ext cx="34337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Выполнение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рекомендаций консилиума</a:t>
            </a:r>
          </a:p>
        </p:txBody>
      </p:sp>
    </p:spTree>
    <p:extLst>
      <p:ext uri="{BB962C8B-B14F-4D97-AF65-F5344CB8AC3E}">
        <p14:creationId xmlns:p14="http://schemas.microsoft.com/office/powerpoint/2010/main" val="5386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48" y="1656007"/>
            <a:ext cx="5519421" cy="10777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ребенка с проблемами в развитии</a:t>
            </a:r>
            <a:endParaRPr lang="ru-RU" sz="2000" dirty="0">
              <a:solidFill>
                <a:srgbClr val="F2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A9206-050D-4F28-829D-21CE0EC570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400301"/>
            <a:ext cx="3400425" cy="428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23.04.2026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2260" y="191988"/>
            <a:ext cx="387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«Волховский ППМС-центр»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46F44-AA7E-4130-9283-F4BC60D930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5" y="2828926"/>
            <a:ext cx="2515759" cy="2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B38D4-E572-4E1C-A619-D4793D2B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что обращать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A8C5A-44B5-459E-977D-0DE9906E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8370"/>
            <a:ext cx="7886700" cy="3263504"/>
          </a:xfrm>
        </p:spPr>
        <p:txBody>
          <a:bodyPr>
            <a:normAutofit/>
          </a:bodyPr>
          <a:lstStyle/>
          <a:p>
            <a:r>
              <a:rPr lang="ru-RU" sz="3200" dirty="0"/>
              <a:t>Сравнение с нормой</a:t>
            </a:r>
          </a:p>
          <a:p>
            <a:r>
              <a:rPr lang="ru-RU" sz="3200" dirty="0"/>
              <a:t>Фиксация динамики</a:t>
            </a:r>
          </a:p>
          <a:p>
            <a:r>
              <a:rPr lang="ru-RU" sz="3200" dirty="0"/>
              <a:t>Индивидуальный подход</a:t>
            </a:r>
          </a:p>
          <a:p>
            <a:r>
              <a:rPr lang="ru-RU" sz="3200" dirty="0"/>
              <a:t>Профилактика трудностей</a:t>
            </a:r>
          </a:p>
          <a:p>
            <a:r>
              <a:rPr lang="ru-RU" sz="3200" dirty="0"/>
              <a:t>Взаимодействие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51977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F544D-7BB3-F8DA-8B70-EB598720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E2E86-F8BB-703B-00B1-7C3FADB9A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48" y="1656007"/>
            <a:ext cx="5519421" cy="10777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Практические инструменты взаимодействия воспитателя с семьями воспитанников с проблемами в развитии: решение кейсов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64BF8-737B-63D4-1565-64D0D787B9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2" y="2400301"/>
            <a:ext cx="3400425" cy="4286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23.04.2026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B2269-C504-AA2C-3545-383112A1CC1E}"/>
              </a:ext>
            </a:extLst>
          </p:cNvPr>
          <p:cNvSpPr txBox="1"/>
          <p:nvPr/>
        </p:nvSpPr>
        <p:spPr>
          <a:xfrm>
            <a:off x="2842260" y="191988"/>
            <a:ext cx="3878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МБУ «Волховский ППМС-центр»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A697ED-B56E-BD09-0427-4BBB16C2FC2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75" y="2828926"/>
            <a:ext cx="2515759" cy="2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67" y="1404234"/>
            <a:ext cx="8814559" cy="154657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342900" indent="-342900" defTabSz="685715">
              <a:buFont typeface="Wingdings" panose="05000000000000000000" pitchFamily="2" charset="2"/>
              <a:buChar char="Ø"/>
            </a:pPr>
            <a:r>
              <a:rPr lang="ru-RU" sz="21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 систематически наблюдает за поведением, речевым, физическим и психоэмоциональным состоянием каждого ребенка своей возрастной группы.</a:t>
            </a:r>
          </a:p>
          <a:p>
            <a:pPr marL="342900" indent="-342900" defTabSz="685715">
              <a:buFont typeface="Wingdings" panose="05000000000000000000" pitchFamily="2" charset="2"/>
              <a:buChar char="Ø"/>
            </a:pPr>
            <a:r>
              <a:rPr lang="ru-RU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Знание возрастных норм развития ребенка. </a:t>
            </a:r>
            <a:endParaRPr sz="21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15"/>
            <a:endParaRPr sz="105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529009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Autofit/>
          </a:bodyPr>
          <a:lstStyle>
            <a:lvl1pPr algn="l" defTabSz="68576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наблюдения ведет воспитатель</a:t>
            </a:r>
          </a:p>
          <a:p>
            <a:r>
              <a:rPr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3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3000" dirty="0">
              <a:solidFill>
                <a:prstClr val="white"/>
              </a:solidFill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377654" y="2787805"/>
            <a:ext cx="3090268" cy="1903142"/>
          </a:xfrm>
          <a:custGeom>
            <a:avLst/>
            <a:gdLst>
              <a:gd name="connsiteX0" fmla="*/ 0 w 1460221"/>
              <a:gd name="connsiteY0" fmla="*/ 73011 h 730110"/>
              <a:gd name="connsiteX1" fmla="*/ 73011 w 1460221"/>
              <a:gd name="connsiteY1" fmla="*/ 0 h 730110"/>
              <a:gd name="connsiteX2" fmla="*/ 1387210 w 1460221"/>
              <a:gd name="connsiteY2" fmla="*/ 0 h 730110"/>
              <a:gd name="connsiteX3" fmla="*/ 1460221 w 1460221"/>
              <a:gd name="connsiteY3" fmla="*/ 73011 h 730110"/>
              <a:gd name="connsiteX4" fmla="*/ 1460221 w 1460221"/>
              <a:gd name="connsiteY4" fmla="*/ 657099 h 730110"/>
              <a:gd name="connsiteX5" fmla="*/ 1387210 w 1460221"/>
              <a:gd name="connsiteY5" fmla="*/ 730110 h 730110"/>
              <a:gd name="connsiteX6" fmla="*/ 73011 w 1460221"/>
              <a:gd name="connsiteY6" fmla="*/ 730110 h 730110"/>
              <a:gd name="connsiteX7" fmla="*/ 0 w 1460221"/>
              <a:gd name="connsiteY7" fmla="*/ 657099 h 730110"/>
              <a:gd name="connsiteX8" fmla="*/ 0 w 1460221"/>
              <a:gd name="connsiteY8" fmla="*/ 73011 h 7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221" h="730110">
                <a:moveTo>
                  <a:pt x="0" y="73011"/>
                </a:moveTo>
                <a:cubicBezTo>
                  <a:pt x="0" y="32688"/>
                  <a:pt x="32688" y="0"/>
                  <a:pt x="73011" y="0"/>
                </a:cubicBezTo>
                <a:lnTo>
                  <a:pt x="1387210" y="0"/>
                </a:lnTo>
                <a:cubicBezTo>
                  <a:pt x="1427533" y="0"/>
                  <a:pt x="1460221" y="32688"/>
                  <a:pt x="1460221" y="73011"/>
                </a:cubicBezTo>
                <a:lnTo>
                  <a:pt x="1460221" y="657099"/>
                </a:lnTo>
                <a:cubicBezTo>
                  <a:pt x="1460221" y="697422"/>
                  <a:pt x="1427533" y="730110"/>
                  <a:pt x="1387210" y="730110"/>
                </a:cubicBezTo>
                <a:lnTo>
                  <a:pt x="73011" y="730110"/>
                </a:lnTo>
                <a:cubicBezTo>
                  <a:pt x="32688" y="730110"/>
                  <a:pt x="0" y="697422"/>
                  <a:pt x="0" y="657099"/>
                </a:cubicBezTo>
                <a:lnTo>
                  <a:pt x="0" y="7301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148" tIns="86148" rIns="86148" bIns="86148" numCol="1" spcCol="1693" anchor="ctr" anchorCtr="0">
            <a:noAutofit/>
          </a:bodyPr>
          <a:lstStyle/>
          <a:p>
            <a:pPr algn="ctr" defTabSz="7555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sz="3225" dirty="0">
                <a:solidFill>
                  <a:prstClr val="white"/>
                </a:solidFill>
              </a:rPr>
              <a:t>Воспитатель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4796433" y="2787807"/>
            <a:ext cx="3090268" cy="1902227"/>
          </a:xfrm>
          <a:custGeom>
            <a:avLst/>
            <a:gdLst>
              <a:gd name="connsiteX0" fmla="*/ 0 w 1460221"/>
              <a:gd name="connsiteY0" fmla="*/ 73011 h 730110"/>
              <a:gd name="connsiteX1" fmla="*/ 73011 w 1460221"/>
              <a:gd name="connsiteY1" fmla="*/ 0 h 730110"/>
              <a:gd name="connsiteX2" fmla="*/ 1387210 w 1460221"/>
              <a:gd name="connsiteY2" fmla="*/ 0 h 730110"/>
              <a:gd name="connsiteX3" fmla="*/ 1460221 w 1460221"/>
              <a:gd name="connsiteY3" fmla="*/ 73011 h 730110"/>
              <a:gd name="connsiteX4" fmla="*/ 1460221 w 1460221"/>
              <a:gd name="connsiteY4" fmla="*/ 657099 h 730110"/>
              <a:gd name="connsiteX5" fmla="*/ 1387210 w 1460221"/>
              <a:gd name="connsiteY5" fmla="*/ 730110 h 730110"/>
              <a:gd name="connsiteX6" fmla="*/ 73011 w 1460221"/>
              <a:gd name="connsiteY6" fmla="*/ 730110 h 730110"/>
              <a:gd name="connsiteX7" fmla="*/ 0 w 1460221"/>
              <a:gd name="connsiteY7" fmla="*/ 657099 h 730110"/>
              <a:gd name="connsiteX8" fmla="*/ 0 w 1460221"/>
              <a:gd name="connsiteY8" fmla="*/ 73011 h 73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0221" h="730110">
                <a:moveTo>
                  <a:pt x="0" y="73011"/>
                </a:moveTo>
                <a:cubicBezTo>
                  <a:pt x="0" y="32688"/>
                  <a:pt x="32688" y="0"/>
                  <a:pt x="73011" y="0"/>
                </a:cubicBezTo>
                <a:lnTo>
                  <a:pt x="1387210" y="0"/>
                </a:lnTo>
                <a:cubicBezTo>
                  <a:pt x="1427533" y="0"/>
                  <a:pt x="1460221" y="32688"/>
                  <a:pt x="1460221" y="73011"/>
                </a:cubicBezTo>
                <a:lnTo>
                  <a:pt x="1460221" y="657099"/>
                </a:lnTo>
                <a:cubicBezTo>
                  <a:pt x="1460221" y="697422"/>
                  <a:pt x="1427533" y="730110"/>
                  <a:pt x="1387210" y="730110"/>
                </a:cubicBezTo>
                <a:lnTo>
                  <a:pt x="73011" y="730110"/>
                </a:lnTo>
                <a:cubicBezTo>
                  <a:pt x="32688" y="730110"/>
                  <a:pt x="0" y="697422"/>
                  <a:pt x="0" y="657099"/>
                </a:cubicBezTo>
                <a:lnTo>
                  <a:pt x="0" y="7301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148" tIns="86148" rIns="86148" bIns="86148" numCol="1" spcCol="1693" anchor="ctr" anchorCtr="0">
            <a:noAutofit/>
          </a:bodyPr>
          <a:lstStyle/>
          <a:p>
            <a:pPr algn="ctr" defTabSz="7555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sz="3225" dirty="0">
                <a:solidFill>
                  <a:prstClr val="white"/>
                </a:solidFill>
              </a:rPr>
              <a:t>Логопед</a:t>
            </a:r>
          </a:p>
          <a:p>
            <a:pPr algn="ctr" defTabSz="7555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25" dirty="0">
                <a:solidFill>
                  <a:prstClr val="white"/>
                </a:solidFill>
              </a:rPr>
              <a:t>Дефектолог</a:t>
            </a:r>
            <a:endParaRPr sz="3225" dirty="0">
              <a:solidFill>
                <a:prstClr val="white"/>
              </a:solidFill>
            </a:endParaRPr>
          </a:p>
          <a:p>
            <a:pPr algn="ctr" defTabSz="75559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sz="3225" dirty="0">
                <a:solidFill>
                  <a:prstClr val="white"/>
                </a:solidFill>
              </a:rPr>
              <a:t>Психолог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4309255" y="3550720"/>
            <a:ext cx="691376" cy="3773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 defTabSz="685715"/>
            <a:endParaRPr sz="142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0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3B7B0AB-7E6D-621B-43E7-5825A6443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38" y="663737"/>
            <a:ext cx="5483322" cy="734403"/>
          </a:xfrm>
        </p:spPr>
        <p:txBody>
          <a:bodyPr rtlCol="0"/>
          <a:lstStyle>
            <a:defPPr>
              <a:defRPr lang="ru-RU"/>
            </a:defPPr>
          </a:lstStyle>
          <a:p>
            <a:r>
              <a:rPr lang="ru-RU" sz="21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Приемы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эффективного взаимодействия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7F915-9766-1FC8-98BD-D9AE3D5B2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836" y="1655973"/>
            <a:ext cx="6071284" cy="3487528"/>
          </a:xfrm>
        </p:spPr>
        <p:txBody>
          <a:bodyPr rtlCol="0"/>
          <a:lstStyle>
            <a:defPPr>
              <a:defRPr lang="ru-RU"/>
            </a:defPPr>
          </a:lstStyle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Правило трех плюсов +++</a:t>
            </a:r>
          </a:p>
          <a:p>
            <a:r>
              <a:rPr lang="ru-RU" sz="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Улыбка. Имя. Косвенный комплимент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Приемы установления контакта</a:t>
            </a:r>
          </a:p>
          <a:p>
            <a:r>
              <a:rPr lang="ru-RU" sz="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Контакт глаз. Жесты. Дистанция. Тон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Техника</a:t>
            </a:r>
          </a:p>
          <a:p>
            <a:r>
              <a:rPr lang="ru-RU" sz="15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«Речевые штампы»</a:t>
            </a:r>
          </a:p>
          <a:p>
            <a:pPr rtl="0"/>
            <a:endParaRPr lang="ru-RU" dirty="0"/>
          </a:p>
        </p:txBody>
      </p:sp>
      <p:pic>
        <p:nvPicPr>
          <p:cNvPr id="14" name="Рисунок 14" descr="Белая современная архитектура">
            <a:extLst>
              <a:ext uri="{FF2B5EF4-FFF2-40B4-BE49-F238E27FC236}">
                <a16:creationId xmlns:a16="http://schemas.microsoft.com/office/drawing/2014/main" id="{F96F20C9-F169-573A-32C0-8FA15642A6D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105" y="1078520"/>
            <a:ext cx="2436357" cy="3487528"/>
          </a:xfrm>
        </p:spPr>
      </p:pic>
      <p:sp>
        <p:nvSpPr>
          <p:cNvPr id="84" name="Текст 83">
            <a:extLst>
              <a:ext uri="{FF2B5EF4-FFF2-40B4-BE49-F238E27FC236}">
                <a16:creationId xmlns:a16="http://schemas.microsoft.com/office/drawing/2014/main" id="{F6A0489E-C8E2-CAE5-9FFC-28CC9E0860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15940" y="2430780"/>
            <a:ext cx="1158241" cy="1143001"/>
          </a:xfrm>
          <a:solidFill>
            <a:schemeClr val="accent2">
              <a:lumMod val="75000"/>
              <a:alpha val="89000"/>
            </a:schemeClr>
          </a:solidFill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id="{D396BF65-AA7F-3F0F-FE49-EA87C2828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>
              <a:solidFill>
                <a:schemeClr val="accent2">
                  <a:lumMod val="75000"/>
                  <a:alpha val="0"/>
                </a:scheme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6C7ECE-6B8F-A6C6-C92D-4C1BB62455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09A01C0A-2BB6-49E7-91A3-DCB9F9F59583}" type="slidenum">
              <a:rPr lang="ru-RU" smtClean="0">
                <a:latin typeface="+mj-lt"/>
              </a:rPr>
              <a:pPr rtl="0"/>
              <a:t>9</a:t>
            </a:fld>
            <a:endParaRPr lang="ru-RU" dirty="0"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94120" y="2453640"/>
            <a:ext cx="1143000" cy="115062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</p:spTree>
    <p:extLst>
      <p:ext uri="{BB962C8B-B14F-4D97-AF65-F5344CB8AC3E}">
        <p14:creationId xmlns:p14="http://schemas.microsoft.com/office/powerpoint/2010/main" val="4278401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462</Words>
  <Application>Microsoft Office PowerPoint</Application>
  <PresentationFormat>Экран (16:9)</PresentationFormat>
  <Paragraphs>110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    СЕМИНАР «Практические инструменты взаимодействия воспитателя с семьями воспитанников с проблемами в развитии: решение кейсов»  </vt:lpstr>
      <vt:lpstr>    Взаимодействие воспитателя с консилиумом </vt:lpstr>
      <vt:lpstr>ЗАКЛЮЧЕНИЕ ПМПК</vt:lpstr>
      <vt:lpstr>Презентация PowerPoint</vt:lpstr>
      <vt:lpstr>Выявление ребенка с проблемами в развитии</vt:lpstr>
      <vt:lpstr>На что обращать внимание</vt:lpstr>
      <vt:lpstr>Практические инструменты взаимодействия воспитателя с семьями воспитанников с проблемами в развитии: решение кейсов</vt:lpstr>
      <vt:lpstr>Презентация PowerPoint</vt:lpstr>
      <vt:lpstr>Приемы эффективного взаимодействия</vt:lpstr>
      <vt:lpstr>Техника  «Речевые штампы ДЛЯ СОТРУДНИЧЕСТВА» </vt:lpstr>
      <vt:lpstr>Техника  «Речевые штампы ДЛЯ СОТРУДНИЧЕСТВА» </vt:lpstr>
      <vt:lpstr>Косвенные способы сообщения родителям о проблеме ребенка  </vt:lpstr>
      <vt:lpstr>Фразы, помогающие остановить конфликт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</dc:title>
  <dc:creator>User Obstinate</dc:creator>
  <cp:lastModifiedBy>Пользователь</cp:lastModifiedBy>
  <cp:revision>141</cp:revision>
  <dcterms:created xsi:type="dcterms:W3CDTF">2021-05-04T11:19:16Z</dcterms:created>
  <dcterms:modified xsi:type="dcterms:W3CDTF">2026-04-24T13:14:11Z</dcterms:modified>
</cp:coreProperties>
</file>